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98" r:id="rId5"/>
    <p:sldId id="301" r:id="rId6"/>
    <p:sldId id="300" r:id="rId7"/>
    <p:sldId id="284" r:id="rId8"/>
    <p:sldId id="287" r:id="rId9"/>
    <p:sldId id="302" r:id="rId10"/>
    <p:sldId id="303" r:id="rId11"/>
    <p:sldId id="304" r:id="rId12"/>
    <p:sldId id="305" r:id="rId13"/>
    <p:sldId id="306" r:id="rId14"/>
    <p:sldId id="307" r:id="rId15"/>
    <p:sldId id="30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FF66CC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899" autoAdjust="0"/>
  </p:normalViewPr>
  <p:slideViewPr>
    <p:cSldViewPr snapToGrid="0" snapToObjects="1" showGuides="1">
      <p:cViewPr varScale="1">
        <p:scale>
          <a:sx n="82" d="100"/>
          <a:sy n="82" d="100"/>
        </p:scale>
        <p:origin x="874" y="7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rav Anand" userId="609b357b72764c35" providerId="LiveId" clId="{A5598F98-8D03-43EB-A12D-12CE87AF052D}"/>
    <pc:docChg chg="undo custSel addSld delSld modSld sldOrd modMainMaster">
      <pc:chgData name="Purav Anand" userId="609b357b72764c35" providerId="LiveId" clId="{A5598F98-8D03-43EB-A12D-12CE87AF052D}" dt="2022-11-30T04:29:42.347" v="1877" actId="20577"/>
      <pc:docMkLst>
        <pc:docMk/>
      </pc:docMkLst>
      <pc:sldChg chg="modSp del">
        <pc:chgData name="Purav Anand" userId="609b357b72764c35" providerId="LiveId" clId="{A5598F98-8D03-43EB-A12D-12CE87AF052D}" dt="2022-11-29T20:55:13.600" v="1827" actId="2696"/>
        <pc:sldMkLst>
          <pc:docMk/>
          <pc:sldMk cId="2831084956" sldId="261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2831084956" sldId="261"/>
            <ac:spMk id="2" creationId="{6E47F9DE-790E-73FB-5997-D28667522E25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2831084956" sldId="261"/>
            <ac:spMk id="3" creationId="{B334037D-4CE3-17DC-7A2A-64E8120A9B4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2831084956" sldId="261"/>
            <ac:spMk id="4" creationId="{D365AE64-060D-5DA2-F1C8-F32CD8298C8D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2831084956" sldId="261"/>
            <ac:spMk id="17" creationId="{135DEC17-7793-A28F-6420-878EDB94ED9C}"/>
          </ac:spMkLst>
        </pc:spChg>
        <pc:graphicFrameChg chg="mod">
          <ac:chgData name="Purav Anand" userId="609b357b72764c35" providerId="LiveId" clId="{A5598F98-8D03-43EB-A12D-12CE87AF052D}" dt="2022-11-29T18:56:03.517" v="1114"/>
          <ac:graphicFrameMkLst>
            <pc:docMk/>
            <pc:sldMk cId="2831084956" sldId="261"/>
            <ac:graphicFrameMk id="7" creationId="{7E0EC39C-E7E1-4A4A-B298-8D66CD618ECA}"/>
          </ac:graphicFrameMkLst>
        </pc:graphicFrameChg>
      </pc:sldChg>
      <pc:sldChg chg="modSp del">
        <pc:chgData name="Purav Anand" userId="609b357b72764c35" providerId="LiveId" clId="{A5598F98-8D03-43EB-A12D-12CE87AF052D}" dt="2022-11-29T20:55:17.304" v="1828" actId="2696"/>
        <pc:sldMkLst>
          <pc:docMk/>
          <pc:sldMk cId="2011023441" sldId="262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2011023441" sldId="262"/>
            <ac:spMk id="2" creationId="{7F9A2F75-9D02-3ED8-071B-99FC210DE10A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2011023441" sldId="262"/>
            <ac:spMk id="3" creationId="{5D99E0B8-E907-B063-5006-1AC4BB8FC787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2011023441" sldId="262"/>
            <ac:spMk id="4" creationId="{C36F3D20-2309-63AE-98EC-B0B390129228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2011023441" sldId="262"/>
            <ac:spMk id="11" creationId="{C8C7540E-B0E4-8988-0AC7-7E0E7DD8192E}"/>
          </ac:spMkLst>
        </pc:spChg>
      </pc:sldChg>
      <pc:sldChg chg="addSp delSp modSp mod ord modTransition">
        <pc:chgData name="Purav Anand" userId="609b357b72764c35" providerId="LiveId" clId="{A5598F98-8D03-43EB-A12D-12CE87AF052D}" dt="2022-11-30T04:19:19.142" v="1842"/>
        <pc:sldMkLst>
          <pc:docMk/>
          <pc:sldMk cId="4097023305" sldId="284"/>
        </pc:sldMkLst>
        <pc:spChg chg="add mod">
          <ac:chgData name="Purav Anand" userId="609b357b72764c35" providerId="LiveId" clId="{A5598F98-8D03-43EB-A12D-12CE87AF052D}" dt="2022-11-29T18:29:25.269" v="939" actId="207"/>
          <ac:spMkLst>
            <pc:docMk/>
            <pc:sldMk cId="4097023305" sldId="284"/>
            <ac:spMk id="2" creationId="{4F3187B2-E70B-66A0-ADF8-CCE60DD0CAF6}"/>
          </ac:spMkLst>
        </pc:spChg>
        <pc:spChg chg="add del mod">
          <ac:chgData name="Purav Anand" userId="609b357b72764c35" providerId="LiveId" clId="{A5598F98-8D03-43EB-A12D-12CE87AF052D}" dt="2022-11-29T18:33:14.777" v="941" actId="931"/>
          <ac:spMkLst>
            <pc:docMk/>
            <pc:sldMk cId="4097023305" sldId="284"/>
            <ac:spMk id="4" creationId="{85859A6D-C3AC-DB92-3EB6-D38FCE8DAB52}"/>
          </ac:spMkLst>
        </pc:spChg>
        <pc:spChg chg="mod">
          <ac:chgData name="Purav Anand" userId="609b357b72764c35" providerId="LiveId" clId="{A5598F98-8D03-43EB-A12D-12CE87AF052D}" dt="2022-11-29T18:26:26.125" v="897" actId="20577"/>
          <ac:spMkLst>
            <pc:docMk/>
            <pc:sldMk cId="4097023305" sldId="284"/>
            <ac:spMk id="23" creationId="{A4F37AB6-4681-D744-2F89-2949D08676DC}"/>
          </ac:spMkLst>
        </pc:spChg>
        <pc:spChg chg="mod">
          <ac:chgData name="Purav Anand" userId="609b357b72764c35" providerId="LiveId" clId="{A5598F98-8D03-43EB-A12D-12CE87AF052D}" dt="2022-11-29T18:26:45.872" v="901" actId="120"/>
          <ac:spMkLst>
            <pc:docMk/>
            <pc:sldMk cId="4097023305" sldId="284"/>
            <ac:spMk id="26" creationId="{06930851-3EE7-5B25-F590-CCB7467A2094}"/>
          </ac:spMkLst>
        </pc:spChg>
        <pc:picChg chg="add mod">
          <ac:chgData name="Purav Anand" userId="609b357b72764c35" providerId="LiveId" clId="{A5598F98-8D03-43EB-A12D-12CE87AF052D}" dt="2022-11-29T18:56:03.517" v="1114"/>
          <ac:picMkLst>
            <pc:docMk/>
            <pc:sldMk cId="4097023305" sldId="284"/>
            <ac:picMk id="6" creationId="{405D173B-3AE6-6C38-C2A5-276B6E6EDDAE}"/>
          </ac:picMkLst>
        </pc:picChg>
        <pc:picChg chg="del">
          <ac:chgData name="Purav Anand" userId="609b357b72764c35" providerId="LiveId" clId="{A5598F98-8D03-43EB-A12D-12CE87AF052D}" dt="2022-11-29T18:29:34.573" v="940" actId="21"/>
          <ac:picMkLst>
            <pc:docMk/>
            <pc:sldMk cId="4097023305" sldId="284"/>
            <ac:picMk id="37" creationId="{A19A6DDD-C216-2AAD-4F19-4A7B5929202A}"/>
          </ac:picMkLst>
        </pc:picChg>
      </pc:sldChg>
      <pc:sldChg chg="addSp delSp modSp del mod">
        <pc:chgData name="Purav Anand" userId="609b357b72764c35" providerId="LiveId" clId="{A5598F98-8D03-43EB-A12D-12CE87AF052D}" dt="2022-11-29T18:48:51.277" v="1010" actId="2696"/>
        <pc:sldMkLst>
          <pc:docMk/>
          <pc:sldMk cId="375226397" sldId="285"/>
        </pc:sldMkLst>
        <pc:spChg chg="mod">
          <ac:chgData name="Purav Anand" userId="609b357b72764c35" providerId="LiveId" clId="{A5598F98-8D03-43EB-A12D-12CE87AF052D}" dt="2022-11-29T18:44:13.247" v="1001" actId="2711"/>
          <ac:spMkLst>
            <pc:docMk/>
            <pc:sldMk cId="375226397" sldId="285"/>
            <ac:spMk id="2" creationId="{7B768D10-52FC-614F-89A5-4F793BEFE8EF}"/>
          </ac:spMkLst>
        </pc:spChg>
        <pc:spChg chg="add del mod">
          <ac:chgData name="Purav Anand" userId="609b357b72764c35" providerId="LiveId" clId="{A5598F98-8D03-43EB-A12D-12CE87AF052D}" dt="2022-11-29T18:44:24.252" v="1003" actId="21"/>
          <ac:spMkLst>
            <pc:docMk/>
            <pc:sldMk cId="375226397" sldId="285"/>
            <ac:spMk id="4" creationId="{5E0FE21F-78DC-0979-9BA0-6B4FDE583DDA}"/>
          </ac:spMkLst>
        </pc:spChg>
        <pc:spChg chg="mod">
          <ac:chgData name="Purav Anand" userId="609b357b72764c35" providerId="LiveId" clId="{A5598F98-8D03-43EB-A12D-12CE87AF052D}" dt="2022-11-29T18:44:47.804" v="1009" actId="14100"/>
          <ac:spMkLst>
            <pc:docMk/>
            <pc:sldMk cId="375226397" sldId="285"/>
            <ac:spMk id="11" creationId="{15C5FD85-E72E-D48C-0D76-91EA628295DE}"/>
          </ac:spMkLst>
        </pc:spChg>
        <pc:picChg chg="del">
          <ac:chgData name="Purav Anand" userId="609b357b72764c35" providerId="LiveId" clId="{A5598F98-8D03-43EB-A12D-12CE87AF052D}" dt="2022-11-29T18:44:21.677" v="1002" actId="21"/>
          <ac:picMkLst>
            <pc:docMk/>
            <pc:sldMk cId="375226397" sldId="285"/>
            <ac:picMk id="16" creationId="{1AA3A0A8-F2C4-4E9E-F193-425FD8EA094D}"/>
          </ac:picMkLst>
        </pc:picChg>
      </pc:sldChg>
      <pc:sldChg chg="addSp delSp modSp add del mod ord modClrScheme chgLayout">
        <pc:chgData name="Purav Anand" userId="609b357b72764c35" providerId="LiveId" clId="{A5598F98-8D03-43EB-A12D-12CE87AF052D}" dt="2022-11-29T18:07:37.633" v="541" actId="2696"/>
        <pc:sldMkLst>
          <pc:docMk/>
          <pc:sldMk cId="681978606" sldId="286"/>
        </pc:sldMkLst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" creationId="{830B3421-27E8-64F7-C72E-A20B3B5BFD28}"/>
          </ac:spMkLst>
        </pc:spChg>
        <pc:spChg chg="mod ord">
          <ac:chgData name="Purav Anand" userId="609b357b72764c35" providerId="LiveId" clId="{A5598F98-8D03-43EB-A12D-12CE87AF052D}" dt="2022-11-29T18:01:30.148" v="412" actId="1076"/>
          <ac:spMkLst>
            <pc:docMk/>
            <pc:sldMk cId="681978606" sldId="286"/>
            <ac:spMk id="3" creationId="{6FFCC227-AEF6-4194-577B-C14BE9F08F99}"/>
          </ac:spMkLst>
        </pc:spChg>
        <pc:spChg chg="del">
          <ac:chgData name="Purav Anand" userId="609b357b72764c35" providerId="LiveId" clId="{A5598F98-8D03-43EB-A12D-12CE87AF052D}" dt="2022-11-29T17:55:23.978" v="344" actId="478"/>
          <ac:spMkLst>
            <pc:docMk/>
            <pc:sldMk cId="681978606" sldId="286"/>
            <ac:spMk id="4" creationId="{EDA1DEE7-E7EE-60E4-4393-4B4043EFAC72}"/>
          </ac:spMkLst>
        </pc:spChg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5" creationId="{0D7E0F31-9524-2A85-6CB5-22AF4974A1F5}"/>
          </ac:spMkLst>
        </pc:spChg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6" creationId="{79D4236D-E11C-38FC-772B-CE8903600265}"/>
          </ac:spMkLst>
        </pc:spChg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7" creationId="{2FC2164E-29EB-0A75-9DCC-C2F08040A581}"/>
          </ac:spMkLst>
        </pc:spChg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8" creationId="{06974E3C-F63F-9F93-EE35-CD5E465CD080}"/>
          </ac:spMkLst>
        </pc:spChg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9" creationId="{482D95C9-142A-BF9A-3602-F4AB11608174}"/>
          </ac:spMkLst>
        </pc:spChg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10" creationId="{DD2F5204-1928-06AD-9878-6DD27D5DF27D}"/>
          </ac:spMkLst>
        </pc:spChg>
        <pc:spChg chg="mod ord">
          <ac:chgData name="Purav Anand" userId="609b357b72764c35" providerId="LiveId" clId="{A5598F98-8D03-43EB-A12D-12CE87AF052D}" dt="2022-11-29T18:04:20.747" v="432" actId="20577"/>
          <ac:spMkLst>
            <pc:docMk/>
            <pc:sldMk cId="681978606" sldId="286"/>
            <ac:spMk id="11" creationId="{64977FAA-28B8-34BB-09CE-CCE6C8C73D62}"/>
          </ac:spMkLst>
        </pc:spChg>
        <pc:spChg chg="mod ord">
          <ac:chgData name="Purav Anand" userId="609b357b72764c35" providerId="LiveId" clId="{A5598F98-8D03-43EB-A12D-12CE87AF052D}" dt="2022-11-29T18:04:36.830" v="445" actId="20577"/>
          <ac:spMkLst>
            <pc:docMk/>
            <pc:sldMk cId="681978606" sldId="286"/>
            <ac:spMk id="12" creationId="{8B9D1FB0-0B3C-DCCA-CB4F-4FEAE1317B81}"/>
          </ac:spMkLst>
        </pc:spChg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13" creationId="{8FA1C40B-4426-2DD0-CFB0-3E30E9C28215}"/>
          </ac:spMkLst>
        </pc:spChg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14" creationId="{DE3B97B2-F540-9F02-5569-597A7E7B6E59}"/>
          </ac:spMkLst>
        </pc:spChg>
        <pc:spChg chg="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15" creationId="{9EB92BE4-4ECF-AA5A-EBFA-AC2DBA93582C}"/>
          </ac:spMkLst>
        </pc:spChg>
        <pc:spChg chg="add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17" creationId="{5339FD71-D5C8-49B8-3FF4-0ADD0791A90F}"/>
          </ac:spMkLst>
        </pc:spChg>
        <pc:spChg chg="add del mod">
          <ac:chgData name="Purav Anand" userId="609b357b72764c35" providerId="LiveId" clId="{A5598F98-8D03-43EB-A12D-12CE87AF052D}" dt="2022-11-29T18:00:00.219" v="402"/>
          <ac:spMkLst>
            <pc:docMk/>
            <pc:sldMk cId="681978606" sldId="286"/>
            <ac:spMk id="18" creationId="{33A91D44-CEE0-557F-AB06-F66DE4DC9266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19" creationId="{77B4C6AE-084C-02BD-E90A-8844E913DBB0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0" creationId="{5E4AC9A0-214B-4F04-F40A-0AD874D2DF5B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1" creationId="{8025AEAD-8358-C2D3-9980-F3AA8C0F8A3C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2" creationId="{8DDF250F-7153-CF68-B5F8-E96030147386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3" creationId="{5E6A71F5-5317-E4C3-2130-5686FD7DF165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4" creationId="{47F0C7E1-DD0E-185F-B8DB-165D80F31CC3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5" creationId="{D9E4EF96-5117-F094-5266-C0468C07A47E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6" creationId="{F8C686FD-FE30-6CD7-E336-AA098E6D2146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7" creationId="{A5F06CB0-E8D1-59EF-6D8F-D326DB5B8A2D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8" creationId="{A3876F6B-0FC2-ADE6-A6E7-AA66D9D4CA14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29" creationId="{62DC6981-D443-5501-8032-AFBCB27C3B87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30" creationId="{04529A97-9973-C257-2235-828770D74687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31" creationId="{CC157C71-3ACE-1641-E3EC-372464DC71C1}"/>
          </ac:spMkLst>
        </pc:spChg>
        <pc:spChg chg="add del mod ord">
          <ac:chgData name="Purav Anand" userId="609b357b72764c35" providerId="LiveId" clId="{A5598F98-8D03-43EB-A12D-12CE87AF052D}" dt="2022-11-29T18:01:25.607" v="411" actId="700"/>
          <ac:spMkLst>
            <pc:docMk/>
            <pc:sldMk cId="681978606" sldId="286"/>
            <ac:spMk id="32" creationId="{4B0F9B24-ED3D-E498-7A87-7FFFFDA7C495}"/>
          </ac:spMkLst>
        </pc:spChg>
      </pc:sldChg>
      <pc:sldChg chg="modSp mod modTransition">
        <pc:chgData name="Purav Anand" userId="609b357b72764c35" providerId="LiveId" clId="{A5598F98-8D03-43EB-A12D-12CE87AF052D}" dt="2022-11-29T20:53:15.875" v="1821"/>
        <pc:sldMkLst>
          <pc:docMk/>
          <pc:sldMk cId="3780002892" sldId="287"/>
        </pc:sldMkLst>
        <pc:spChg chg="mod">
          <ac:chgData name="Purav Anand" userId="609b357b72764c35" providerId="LiveId" clId="{A5598F98-8D03-43EB-A12D-12CE87AF052D}" dt="2022-11-29T20:25:54.413" v="1510" actId="20577"/>
          <ac:spMkLst>
            <pc:docMk/>
            <pc:sldMk cId="3780002892" sldId="287"/>
            <ac:spMk id="3" creationId="{665BC0F7-9BAB-2ADE-CF39-13047262085B}"/>
          </ac:spMkLst>
        </pc:spChg>
        <pc:spChg chg="mod">
          <ac:chgData name="Purav Anand" userId="609b357b72764c35" providerId="LiveId" clId="{A5598F98-8D03-43EB-A12D-12CE87AF052D}" dt="2022-11-29T20:35:43.995" v="1806" actId="20577"/>
          <ac:spMkLst>
            <pc:docMk/>
            <pc:sldMk cId="3780002892" sldId="287"/>
            <ac:spMk id="4" creationId="{F7F72EA7-7448-EA7A-DE1C-33CD1331CDA4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780002892" sldId="287"/>
            <ac:spMk id="7" creationId="{AA825C49-A1AB-D377-2071-D29B1E667AA9}"/>
          </ac:spMkLst>
        </pc:sp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780002892" sldId="287"/>
            <ac:picMk id="6" creationId="{4E814E97-AF39-125E-0B54-4E4128D34B6C}"/>
          </ac:picMkLst>
        </pc:picChg>
      </pc:sldChg>
      <pc:sldChg chg="modSp del mod">
        <pc:chgData name="Purav Anand" userId="609b357b72764c35" providerId="LiveId" clId="{A5598F98-8D03-43EB-A12D-12CE87AF052D}" dt="2022-11-29T20:55:21.441" v="1829" actId="2696"/>
        <pc:sldMkLst>
          <pc:docMk/>
          <pc:sldMk cId="613288997" sldId="288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613288997" sldId="288"/>
            <ac:spMk id="2" creationId="{88016E8D-F725-5549-D79B-2197F3311E34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613288997" sldId="288"/>
            <ac:spMk id="3" creationId="{F0A0E4D9-A114-4773-6B3B-37FA10EAB08F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613288997" sldId="288"/>
            <ac:spMk id="4" creationId="{F286FC47-3017-DA16-F8BF-CBFF553CB9F5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613288997" sldId="288"/>
            <ac:spMk id="5" creationId="{7B9D02FC-1940-72AB-8671-0839E2CF024F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613288997" sldId="288"/>
            <ac:spMk id="6" creationId="{6AB13DEF-ED86-6E5A-5AD2-C9B364E4A295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613288997" sldId="288"/>
            <ac:spMk id="7" creationId="{64C00235-80DB-8E65-4FFA-23DF4C0DE0E6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613288997" sldId="288"/>
            <ac:spMk id="8" creationId="{A07AC1F3-FBD2-24FF-608E-1D301D279213}"/>
          </ac:spMkLst>
        </pc:spChg>
      </pc:sldChg>
      <pc:sldChg chg="modSp del mod">
        <pc:chgData name="Purav Anand" userId="609b357b72764c35" providerId="LiveId" clId="{A5598F98-8D03-43EB-A12D-12CE87AF052D}" dt="2022-11-29T20:55:36.446" v="1833" actId="2696"/>
        <pc:sldMkLst>
          <pc:docMk/>
          <pc:sldMk cId="559354457" sldId="289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559354457" sldId="289"/>
            <ac:spMk id="2" creationId="{C5B3F929-AF18-813C-9936-2EAB5951106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559354457" sldId="289"/>
            <ac:spMk id="3" creationId="{2BF0E702-3A2A-79FE-6C7C-4ABFA3EC8254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559354457" sldId="289"/>
            <ac:spMk id="4" creationId="{E3088347-D7E0-F453-D17B-7C2C3835104F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559354457" sldId="289"/>
            <ac:spMk id="5" creationId="{607671AF-A580-DFF8-DD53-11CF125B5C0F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559354457" sldId="289"/>
            <ac:spMk id="6" creationId="{429AA47D-4B67-1E1F-043D-9C7471285F6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559354457" sldId="289"/>
            <ac:spMk id="7" creationId="{1A8692FD-3676-EAB5-DC24-364040BE819C}"/>
          </ac:spMkLst>
        </pc:spChg>
      </pc:sldChg>
      <pc:sldChg chg="modSp del mod">
        <pc:chgData name="Purav Anand" userId="609b357b72764c35" providerId="LiveId" clId="{A5598F98-8D03-43EB-A12D-12CE87AF052D}" dt="2022-11-29T20:55:26.196" v="1830" actId="2696"/>
        <pc:sldMkLst>
          <pc:docMk/>
          <pc:sldMk cId="3251802089" sldId="290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3" creationId="{60FD45A3-E485-5F71-96BA-604BF623182D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5" creationId="{C8A5AB26-ED69-C202-1AFB-A4A19E16DC1E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6" creationId="{90E7501D-AFD6-532D-4983-B700A3729010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8" creationId="{CEE43B57-52A2-C8A5-CFEA-59973049F942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9" creationId="{0FC79EE2-13B4-9938-BB00-D56D9EFAB1F1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11" creationId="{2CF4A809-29D8-165B-1C85-5FB69DA2EC4A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12" creationId="{0CFF9AF6-AF49-721D-74F3-02EE285F9B77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14" creationId="{0F53377A-8252-E7D8-7D40-4C89B9255A32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23" creationId="{B27FB49D-70BC-8BD7-DD62-C2868B0C231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37" creationId="{FC12385A-2C7F-F62F-660D-F6C459FC1D5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38" creationId="{C52926D2-18D2-AED1-3AE7-6A591CC1855C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251802089" sldId="290"/>
            <ac:spMk id="39" creationId="{AA30FCA2-80C6-CF3C-F17C-360C7DCD835E}"/>
          </ac:spMkLst>
        </pc:sp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251802089" sldId="290"/>
            <ac:picMk id="16" creationId="{9A4A4167-823B-F3AC-E5D3-62AD7790B8C1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251802089" sldId="290"/>
            <ac:picMk id="18" creationId="{BA813023-271D-01D1-8CA4-56120BA12FDA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251802089" sldId="290"/>
            <ac:picMk id="20" creationId="{EC0F062A-37EA-357D-BB68-A7AA0DBCCBDD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251802089" sldId="290"/>
            <ac:picMk id="22" creationId="{8FAB5C75-9A85-EB45-88BB-F6986F9DADC5}"/>
          </ac:picMkLst>
        </pc:picChg>
      </pc:sldChg>
      <pc:sldChg chg="modSp del mod">
        <pc:chgData name="Purav Anand" userId="609b357b72764c35" providerId="LiveId" clId="{A5598F98-8D03-43EB-A12D-12CE87AF052D}" dt="2022-11-29T20:55:30.151" v="1831" actId="2696"/>
        <pc:sldMkLst>
          <pc:docMk/>
          <pc:sldMk cId="3917619153" sldId="291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3" creationId="{60FD45A3-E485-5F71-96BA-604BF623182D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5" creationId="{C8A5AB26-ED69-C202-1AFB-A4A19E16DC1E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6" creationId="{90E7501D-AFD6-532D-4983-B700A3729010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8" creationId="{CEE43B57-52A2-C8A5-CFEA-59973049F942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9" creationId="{0FC79EE2-13B4-9938-BB00-D56D9EFAB1F1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11" creationId="{2CF4A809-29D8-165B-1C85-5FB69DA2EC4A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12" creationId="{0CFF9AF6-AF49-721D-74F3-02EE285F9B77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14" creationId="{0F53377A-8252-E7D8-7D40-4C89B9255A32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23" creationId="{B27FB49D-70BC-8BD7-DD62-C2868B0C231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323" creationId="{28756545-823F-035D-0934-48A102E4994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324" creationId="{5C23C395-72C7-9AAD-CA66-FC364BDAA6B8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325" creationId="{938EC959-8EA8-72BA-A2FC-4CFB6C761486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327" creationId="{500DEF8D-C103-DB4D-1420-3A28BFAAE8B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328" creationId="{82DE6FF9-B388-0D40-E87F-5CBD97C0FF67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330" creationId="{EB82051E-4C69-AF6D-14D6-9A22F2CE004A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331" creationId="{DCC1D5BB-B381-4435-8D73-3160876452E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917619153" sldId="291"/>
            <ac:spMk id="333" creationId="{84C24B64-3EF0-852B-E805-FDCC0186A436}"/>
          </ac:spMkLst>
        </pc:sp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917619153" sldId="291"/>
            <ac:picMk id="229" creationId="{F17BF659-AC09-538B-EFB6-62620083F86F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917619153" sldId="291"/>
            <ac:picMk id="336" creationId="{E7C6B168-D6C2-90B1-8B10-94E65934172F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917619153" sldId="291"/>
            <ac:picMk id="338" creationId="{06D8EFA6-6D41-5FE9-E3D5-84A22505AE1B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917619153" sldId="291"/>
            <ac:picMk id="340" creationId="{365F6FE8-1655-32EB-F3E9-AA1F3D4C917C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917619153" sldId="291"/>
            <ac:picMk id="342" creationId="{0039E2BA-E10D-D9B6-AA32-18A411B2CFD7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917619153" sldId="291"/>
            <ac:picMk id="344" creationId="{F1B8795F-38AC-872A-8BC6-9948A9A64787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917619153" sldId="291"/>
            <ac:picMk id="346" creationId="{7507AD5B-D894-EFA6-D9FA-B4C01FC2A57C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3917619153" sldId="291"/>
            <ac:picMk id="348" creationId="{C962E309-48C6-BE9F-787D-003B75D3E523}"/>
          </ac:picMkLst>
        </pc:picChg>
      </pc:sldChg>
      <pc:sldChg chg="modSp del">
        <pc:chgData name="Purav Anand" userId="609b357b72764c35" providerId="LiveId" clId="{A5598F98-8D03-43EB-A12D-12CE87AF052D}" dt="2022-11-29T20:55:39.992" v="1834" actId="2696"/>
        <pc:sldMkLst>
          <pc:docMk/>
          <pc:sldMk cId="1646725871" sldId="292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1646725871" sldId="292"/>
            <ac:spMk id="2" creationId="{D1EDB732-6FD3-D0DA-92AF-1D7A68E3A3EE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1646725871" sldId="292"/>
            <ac:spMk id="13" creationId="{986D0EB4-87A1-9926-18A9-F1A65DC20A57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1646725871" sldId="292"/>
            <ac:spMk id="15" creationId="{E309F894-D6ED-3B69-812A-EDD9C07D6D35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1646725871" sldId="292"/>
            <ac:spMk id="20" creationId="{77B26A88-F289-88EA-E384-570C7CF8B589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1646725871" sldId="292"/>
            <ac:spMk id="21" creationId="{4A6AD7D6-3293-B4C1-4263-E02BE31B4FF8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1646725871" sldId="292"/>
            <ac:spMk id="27" creationId="{8A78422D-0122-1218-F0A5-9EF64D22D921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1646725871" sldId="292"/>
            <ac:spMk id="28" creationId="{36FE9B74-96B4-4C88-49C9-E2D42BDCD20D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1646725871" sldId="292"/>
            <ac:spMk id="29" creationId="{3322B0EB-0749-E394-7D78-05C325473050}"/>
          </ac:spMkLst>
        </pc:spChg>
      </pc:sldChg>
      <pc:sldChg chg="modSp del mod">
        <pc:chgData name="Purav Anand" userId="609b357b72764c35" providerId="LiveId" clId="{A5598F98-8D03-43EB-A12D-12CE87AF052D}" dt="2022-11-29T20:55:43.175" v="1835" actId="2696"/>
        <pc:sldMkLst>
          <pc:docMk/>
          <pc:sldMk cId="3095245344" sldId="293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2" creationId="{D550CAC6-3968-4D63-A855-09547BB06588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3" creationId="{2629AC71-9ED4-FA59-D386-5BD9C585DC67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4" creationId="{1E2CADAC-D2BA-2781-21DF-E36A2D898FA9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5" creationId="{8E688B1D-28C5-C399-CA01-21BE7C5F1E51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6" creationId="{9E3F0E5B-65CB-787C-C52A-2038EEA09817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7" creationId="{0750929C-496C-419D-93BC-D4ABBE462EF5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8" creationId="{ABC5E498-99B3-E3F4-A9B8-F11B4B9B0F27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30" creationId="{E227DBC0-C280-AC5C-C7A8-FF8D56C9DFE5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31" creationId="{C2B4FE06-34C7-A80C-5DBE-4F5168C9EBDC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3095245344" sldId="293"/>
            <ac:spMk id="32" creationId="{25633612-F774-0CAE-9E5C-D01184B43E6F}"/>
          </ac:spMkLst>
        </pc:spChg>
      </pc:sldChg>
      <pc:sldChg chg="modSp del mod">
        <pc:chgData name="Purav Anand" userId="609b357b72764c35" providerId="LiveId" clId="{A5598F98-8D03-43EB-A12D-12CE87AF052D}" dt="2022-11-29T20:55:46.056" v="1836" actId="2696"/>
        <pc:sldMkLst>
          <pc:docMk/>
          <pc:sldMk cId="591722392" sldId="294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591722392" sldId="294"/>
            <ac:spMk id="2" creationId="{9E67AD6B-0EBB-7092-13C6-240F8A4A4E99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591722392" sldId="294"/>
            <ac:spMk id="3" creationId="{DFAA7609-6E6A-B996-BC29-F9AA857D7B35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591722392" sldId="294"/>
            <ac:spMk id="15" creationId="{EA450CD4-3018-DBCF-3A32-B72A7DCFA11F}"/>
          </ac:spMkLst>
        </pc:sp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591722392" sldId="294"/>
            <ac:picMk id="12" creationId="{EDD0654D-0EEE-9D11-4D37-133C0B9A496D}"/>
          </ac:picMkLst>
        </pc:picChg>
      </pc:sldChg>
      <pc:sldChg chg="modSp del">
        <pc:chgData name="Purav Anand" userId="609b357b72764c35" providerId="LiveId" clId="{A5598F98-8D03-43EB-A12D-12CE87AF052D}" dt="2022-11-29T20:55:48.587" v="1837" actId="2696"/>
        <pc:sldMkLst>
          <pc:docMk/>
          <pc:sldMk cId="2397583386" sldId="295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2397583386" sldId="295"/>
            <ac:spMk id="24" creationId="{A4C5B759-93CB-5B5A-B1D2-2E3C42747C75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2397583386" sldId="295"/>
            <ac:spMk id="25" creationId="{518B68B6-5284-F036-E87F-9BC3A435A7B3}"/>
          </ac:spMkLst>
        </pc:sp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2397583386" sldId="295"/>
            <ac:picMk id="33" creationId="{1D963291-0332-DAB6-6090-6778FC7899BD}"/>
          </ac:picMkLst>
        </pc:picChg>
      </pc:sldChg>
      <pc:sldChg chg="modSp del mod">
        <pc:chgData name="Purav Anand" userId="609b357b72764c35" providerId="LiveId" clId="{A5598F98-8D03-43EB-A12D-12CE87AF052D}" dt="2022-11-29T20:55:33.317" v="1832" actId="2696"/>
        <pc:sldMkLst>
          <pc:docMk/>
          <pc:sldMk cId="866533554" sldId="296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2" creationId="{A2C579D0-D5BE-BC05-B3B3-05E97433F452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8" creationId="{A166C0EF-C5A6-69F2-BCD5-6F3E10322961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9" creationId="{8A268DA4-D5BC-38AA-54EB-D10668305C7E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10" creationId="{D5589FD6-C049-67E3-0386-55C9E18A5B7F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11" creationId="{ABEE4168-3FE3-7D58-F903-91FC215BAE4D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12" creationId="{BC99BB05-2464-9628-4AF6-F75298B4B89E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13" creationId="{57A2B835-2EB4-13B7-BE89-EDFBC68B96C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14" creationId="{E798351D-2881-C0EE-6D6D-424E1230A6D4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15" creationId="{A0AE4BAA-4471-F175-A91F-AF7D4D9694F3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16" creationId="{A6C25713-E18A-8B65-C9FA-9A00A9CBBA6B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866533554" sldId="296"/>
            <ac:spMk id="17" creationId="{2EB94B1B-FC15-3A7B-A562-06B6F366B340}"/>
          </ac:spMkLst>
        </pc:sp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866533554" sldId="296"/>
            <ac:picMk id="82" creationId="{946DCADD-AD38-1B8D-01D3-9FC0FDA5D182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866533554" sldId="296"/>
            <ac:picMk id="84" creationId="{62583283-A6AD-B55E-25D4-E6CFB25B8FC2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866533554" sldId="296"/>
            <ac:picMk id="86" creationId="{8AEB4AE0-338D-0B9E-025E-3973A1ECDC83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866533554" sldId="296"/>
            <ac:picMk id="88" creationId="{F2E3F8F5-F045-71C9-3C78-9ACF70E19CDC}"/>
          </ac:picMkLst>
        </pc:picChg>
        <pc:picChg chg="mod">
          <ac:chgData name="Purav Anand" userId="609b357b72764c35" providerId="LiveId" clId="{A5598F98-8D03-43EB-A12D-12CE87AF052D}" dt="2022-11-29T18:56:03.517" v="1114"/>
          <ac:picMkLst>
            <pc:docMk/>
            <pc:sldMk cId="866533554" sldId="296"/>
            <ac:picMk id="90" creationId="{B6EFDE8D-973A-9009-9237-3CDC19C43D60}"/>
          </ac:picMkLst>
        </pc:picChg>
      </pc:sldChg>
      <pc:sldChg chg="del">
        <pc:chgData name="Purav Anand" userId="609b357b72764c35" providerId="LiveId" clId="{A5598F98-8D03-43EB-A12D-12CE87AF052D}" dt="2022-11-29T17:33:49.063" v="8" actId="2696"/>
        <pc:sldMkLst>
          <pc:docMk/>
          <pc:sldMk cId="2747940543" sldId="297"/>
        </pc:sldMkLst>
      </pc:sldChg>
      <pc:sldChg chg="addSp delSp modSp mod ord modTransition">
        <pc:chgData name="Purav Anand" userId="609b357b72764c35" providerId="LiveId" clId="{A5598F98-8D03-43EB-A12D-12CE87AF052D}" dt="2022-11-29T20:53:02.865" v="1817"/>
        <pc:sldMkLst>
          <pc:docMk/>
          <pc:sldMk cId="4117273052" sldId="298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4117273052" sldId="298"/>
            <ac:spMk id="2" creationId="{98102C9B-ABB4-D2E1-0415-1F46601B341C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4117273052" sldId="298"/>
            <ac:spMk id="3" creationId="{2C67B526-A1EE-85CD-3219-B18F227C46F7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4117273052" sldId="298"/>
            <ac:spMk id="4" creationId="{3064518A-B89C-B61A-F500-C5C48061CE2B}"/>
          </ac:spMkLst>
        </pc:spChg>
        <pc:spChg chg="add del mod">
          <ac:chgData name="Purav Anand" userId="609b357b72764c35" providerId="LiveId" clId="{A5598F98-8D03-43EB-A12D-12CE87AF052D}" dt="2022-11-29T17:44:34.849" v="197" actId="21"/>
          <ac:spMkLst>
            <pc:docMk/>
            <pc:sldMk cId="4117273052" sldId="298"/>
            <ac:spMk id="9" creationId="{BC98C3FB-FFA8-2A1D-9387-87D7E82F0025}"/>
          </ac:spMkLst>
        </pc:spChg>
        <pc:picChg chg="mod">
          <ac:chgData name="Purav Anand" userId="609b357b72764c35" providerId="LiveId" clId="{A5598F98-8D03-43EB-A12D-12CE87AF052D}" dt="2022-11-29T17:40:43.321" v="190" actId="1076"/>
          <ac:picMkLst>
            <pc:docMk/>
            <pc:sldMk cId="4117273052" sldId="298"/>
            <ac:picMk id="6" creationId="{8E45CF71-D574-49DF-7A2B-0AD4FD6CEB67}"/>
          </ac:picMkLst>
        </pc:picChg>
        <pc:picChg chg="add del mod">
          <ac:chgData name="Purav Anand" userId="609b357b72764c35" providerId="LiveId" clId="{A5598F98-8D03-43EB-A12D-12CE87AF052D}" dt="2022-11-29T17:33:05.517" v="7" actId="21"/>
          <ac:picMkLst>
            <pc:docMk/>
            <pc:sldMk cId="4117273052" sldId="298"/>
            <ac:picMk id="8" creationId="{9075EB3A-FEBE-4AF4-3A33-E983E45D2CD1}"/>
          </ac:picMkLst>
        </pc:picChg>
      </pc:sldChg>
      <pc:sldChg chg="modSp new add del mod">
        <pc:chgData name="Purav Anand" userId="609b357b72764c35" providerId="LiveId" clId="{A5598F98-8D03-43EB-A12D-12CE87AF052D}" dt="2022-11-29T18:09:19.562" v="563" actId="2696"/>
        <pc:sldMkLst>
          <pc:docMk/>
          <pc:sldMk cId="3084527028" sldId="299"/>
        </pc:sldMkLst>
        <pc:spChg chg="mod">
          <ac:chgData name="Purav Anand" userId="609b357b72764c35" providerId="LiveId" clId="{A5598F98-8D03-43EB-A12D-12CE87AF052D}" dt="2022-11-29T17:37:51.025" v="98" actId="368"/>
          <ac:spMkLst>
            <pc:docMk/>
            <pc:sldMk cId="3084527028" sldId="299"/>
            <ac:spMk id="2" creationId="{E9B54127-9450-1879-5473-71B215244FBA}"/>
          </ac:spMkLst>
        </pc:spChg>
        <pc:spChg chg="mod">
          <ac:chgData name="Purav Anand" userId="609b357b72764c35" providerId="LiveId" clId="{A5598F98-8D03-43EB-A12D-12CE87AF052D}" dt="2022-11-29T17:34:46.063" v="22" actId="1076"/>
          <ac:spMkLst>
            <pc:docMk/>
            <pc:sldMk cId="3084527028" sldId="299"/>
            <ac:spMk id="4" creationId="{4949944B-D2A4-C133-56C4-5715359EE563}"/>
          </ac:spMkLst>
        </pc:spChg>
      </pc:sldChg>
      <pc:sldChg chg="addSp delSp modSp new mod modTransition">
        <pc:chgData name="Purav Anand" userId="609b357b72764c35" providerId="LiveId" clId="{A5598F98-8D03-43EB-A12D-12CE87AF052D}" dt="2022-11-30T04:29:42.347" v="1877" actId="20577"/>
        <pc:sldMkLst>
          <pc:docMk/>
          <pc:sldMk cId="3684393357" sldId="300"/>
        </pc:sldMkLst>
        <pc:spChg chg="del mod">
          <ac:chgData name="Purav Anand" userId="609b357b72764c35" providerId="LiveId" clId="{A5598F98-8D03-43EB-A12D-12CE87AF052D}" dt="2022-11-29T17:45:43.017" v="207" actId="478"/>
          <ac:spMkLst>
            <pc:docMk/>
            <pc:sldMk cId="3684393357" sldId="300"/>
            <ac:spMk id="2" creationId="{31C7ADEA-3511-B780-8C3A-CE0D61666D9A}"/>
          </ac:spMkLst>
        </pc:spChg>
        <pc:spChg chg="del mod">
          <ac:chgData name="Purav Anand" userId="609b357b72764c35" providerId="LiveId" clId="{A5598F98-8D03-43EB-A12D-12CE87AF052D}" dt="2022-11-29T17:54:43.194" v="338" actId="478"/>
          <ac:spMkLst>
            <pc:docMk/>
            <pc:sldMk cId="3684393357" sldId="300"/>
            <ac:spMk id="3" creationId="{F8CD9167-9894-9A93-5DFE-678767CB2AF7}"/>
          </ac:spMkLst>
        </pc:spChg>
        <pc:spChg chg="del">
          <ac:chgData name="Purav Anand" userId="609b357b72764c35" providerId="LiveId" clId="{A5598F98-8D03-43EB-A12D-12CE87AF052D}" dt="2022-11-29T17:53:59.256" v="335" actId="931"/>
          <ac:spMkLst>
            <pc:docMk/>
            <pc:sldMk cId="3684393357" sldId="300"/>
            <ac:spMk id="4" creationId="{E80CB883-6DB2-B2D6-30F8-440FC4DC9E48}"/>
          </ac:spMkLst>
        </pc:spChg>
        <pc:spChg chg="add del mod">
          <ac:chgData name="Purav Anand" userId="609b357b72764c35" providerId="LiveId" clId="{A5598F98-8D03-43EB-A12D-12CE87AF052D}" dt="2022-11-29T17:45:43.017" v="209"/>
          <ac:spMkLst>
            <pc:docMk/>
            <pc:sldMk cId="3684393357" sldId="300"/>
            <ac:spMk id="5" creationId="{9A762CF9-A89B-A534-3902-195235235937}"/>
          </ac:spMkLst>
        </pc:spChg>
        <pc:spChg chg="add del mod">
          <ac:chgData name="Purav Anand" userId="609b357b72764c35" providerId="LiveId" clId="{A5598F98-8D03-43EB-A12D-12CE87AF052D}" dt="2022-11-30T04:29:42.347" v="1877" actId="20577"/>
          <ac:spMkLst>
            <pc:docMk/>
            <pc:sldMk cId="3684393357" sldId="300"/>
            <ac:spMk id="6" creationId="{32235036-AA89-0104-7729-6D66F4A95DCC}"/>
          </ac:spMkLst>
        </pc:spChg>
        <pc:spChg chg="add mod">
          <ac:chgData name="Purav Anand" userId="609b357b72764c35" providerId="LiveId" clId="{A5598F98-8D03-43EB-A12D-12CE87AF052D}" dt="2022-11-29T17:46:03.980" v="211"/>
          <ac:spMkLst>
            <pc:docMk/>
            <pc:sldMk cId="3684393357" sldId="300"/>
            <ac:spMk id="7" creationId="{C9945E3B-3004-DA5A-9369-A26C7FB4E2E5}"/>
          </ac:spMkLst>
        </pc:spChg>
        <pc:spChg chg="add del mod">
          <ac:chgData name="Purav Anand" userId="609b357b72764c35" providerId="LiveId" clId="{A5598F98-8D03-43EB-A12D-12CE87AF052D}" dt="2022-11-29T17:46:15.269" v="216"/>
          <ac:spMkLst>
            <pc:docMk/>
            <pc:sldMk cId="3684393357" sldId="300"/>
            <ac:spMk id="8" creationId="{6D032D22-D3B3-CFA9-FB52-85C7BBADFEE9}"/>
          </ac:spMkLst>
        </pc:spChg>
        <pc:spChg chg="add mod">
          <ac:chgData name="Purav Anand" userId="609b357b72764c35" providerId="LiveId" clId="{A5598F98-8D03-43EB-A12D-12CE87AF052D}" dt="2022-11-29T20:24:21.915" v="1501" actId="1076"/>
          <ac:spMkLst>
            <pc:docMk/>
            <pc:sldMk cId="3684393357" sldId="300"/>
            <ac:spMk id="11" creationId="{B0F24616-5CAA-7A2E-C7AE-491E733F689D}"/>
          </ac:spMkLst>
        </pc:spChg>
        <pc:spChg chg="add del mod">
          <ac:chgData name="Purav Anand" userId="609b357b72764c35" providerId="LiveId" clId="{A5598F98-8D03-43EB-A12D-12CE87AF052D}" dt="2022-11-29T20:41:08.220" v="1810" actId="931"/>
          <ac:spMkLst>
            <pc:docMk/>
            <pc:sldMk cId="3684393357" sldId="300"/>
            <ac:spMk id="13" creationId="{3CB0E7F9-DC20-4FA6-DECE-1502A07CB1CB}"/>
          </ac:spMkLst>
        </pc:spChg>
        <pc:picChg chg="add del mod">
          <ac:chgData name="Purav Anand" userId="609b357b72764c35" providerId="LiveId" clId="{A5598F98-8D03-43EB-A12D-12CE87AF052D}" dt="2022-11-29T20:37:16.459" v="1809" actId="21"/>
          <ac:picMkLst>
            <pc:docMk/>
            <pc:sldMk cId="3684393357" sldId="300"/>
            <ac:picMk id="10" creationId="{79F0B558-5F0C-4C76-E85E-1E8B9BC0A091}"/>
          </ac:picMkLst>
        </pc:picChg>
        <pc:picChg chg="add mod">
          <ac:chgData name="Purav Anand" userId="609b357b72764c35" providerId="LiveId" clId="{A5598F98-8D03-43EB-A12D-12CE87AF052D}" dt="2022-11-29T20:41:13.207" v="1811" actId="1076"/>
          <ac:picMkLst>
            <pc:docMk/>
            <pc:sldMk cId="3684393357" sldId="300"/>
            <ac:picMk id="15" creationId="{11741B79-DEC3-16C8-7292-334AD16EAF67}"/>
          </ac:picMkLst>
        </pc:picChg>
      </pc:sldChg>
      <pc:sldChg chg="addSp delSp modSp new mod modTransition">
        <pc:chgData name="Purav Anand" userId="609b357b72764c35" providerId="LiveId" clId="{A5598F98-8D03-43EB-A12D-12CE87AF052D}" dt="2022-11-30T04:25:24.853" v="1852" actId="20577"/>
        <pc:sldMkLst>
          <pc:docMk/>
          <pc:sldMk cId="553178636" sldId="301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553178636" sldId="301"/>
            <ac:spMk id="2" creationId="{AAD5E0E8-5611-1820-EB62-9E8FB9D85566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553178636" sldId="301"/>
            <ac:spMk id="3" creationId="{98223D3D-BEEA-B246-1A94-17F100DBCB7A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553178636" sldId="301"/>
            <ac:spMk id="4" creationId="{57657238-6E7B-4F09-F244-ED28E0BD031D}"/>
          </ac:spMkLst>
        </pc:spChg>
        <pc:spChg chg="add mod">
          <ac:chgData name="Purav Anand" userId="609b357b72764c35" providerId="LiveId" clId="{A5598F98-8D03-43EB-A12D-12CE87AF052D}" dt="2022-11-29T18:23:20.086" v="871" actId="2711"/>
          <ac:spMkLst>
            <pc:docMk/>
            <pc:sldMk cId="553178636" sldId="301"/>
            <ac:spMk id="5" creationId="{DBA29AF7-27D9-C9B4-57FF-9FBAF2A82D80}"/>
          </ac:spMkLst>
        </pc:spChg>
        <pc:spChg chg="add del mod">
          <ac:chgData name="Purav Anand" userId="609b357b72764c35" providerId="LiveId" clId="{A5598F98-8D03-43EB-A12D-12CE87AF052D}" dt="2022-11-29T18:09:14.007" v="562"/>
          <ac:spMkLst>
            <pc:docMk/>
            <pc:sldMk cId="553178636" sldId="301"/>
            <ac:spMk id="6" creationId="{0AFF1A4C-9D2E-2849-1E2C-C9E771D6605B}"/>
          </ac:spMkLst>
        </pc:spChg>
        <pc:spChg chg="add mod">
          <ac:chgData name="Purav Anand" userId="609b357b72764c35" providerId="LiveId" clId="{A5598F98-8D03-43EB-A12D-12CE87AF052D}" dt="2022-11-30T04:25:24.853" v="1852" actId="20577"/>
          <ac:spMkLst>
            <pc:docMk/>
            <pc:sldMk cId="553178636" sldId="301"/>
            <ac:spMk id="7" creationId="{8EA733CE-3D69-D94D-F6F5-E323A58D51C9}"/>
          </ac:spMkLst>
        </pc:spChg>
        <pc:spChg chg="add mod">
          <ac:chgData name="Purav Anand" userId="609b357b72764c35" providerId="LiveId" clId="{A5598F98-8D03-43EB-A12D-12CE87AF052D}" dt="2022-11-30T04:24:37.498" v="1843" actId="313"/>
          <ac:spMkLst>
            <pc:docMk/>
            <pc:sldMk cId="553178636" sldId="301"/>
            <ac:spMk id="8" creationId="{A2A3F0D3-8A7D-B5A2-670B-AD606EE78CE5}"/>
          </ac:spMkLst>
        </pc:spChg>
      </pc:sldChg>
      <pc:sldChg chg="new del">
        <pc:chgData name="Purav Anand" userId="609b357b72764c35" providerId="LiveId" clId="{A5598F98-8D03-43EB-A12D-12CE87AF052D}" dt="2022-11-29T18:01:23.039" v="408" actId="680"/>
        <pc:sldMkLst>
          <pc:docMk/>
          <pc:sldMk cId="823023028" sldId="301"/>
        </pc:sldMkLst>
      </pc:sldChg>
      <pc:sldChg chg="addSp delSp modSp new mod ord modTransition">
        <pc:chgData name="Purav Anand" userId="609b357b72764c35" providerId="LiveId" clId="{A5598F98-8D03-43EB-A12D-12CE87AF052D}" dt="2022-11-29T20:53:21.097" v="1822"/>
        <pc:sldMkLst>
          <pc:docMk/>
          <pc:sldMk cId="2188890605" sldId="302"/>
        </pc:sldMkLst>
        <pc:spChg chg="mod">
          <ac:chgData name="Purav Anand" userId="609b357b72764c35" providerId="LiveId" clId="{A5598F98-8D03-43EB-A12D-12CE87AF052D}" dt="2022-11-29T18:56:03.517" v="1114"/>
          <ac:spMkLst>
            <pc:docMk/>
            <pc:sldMk cId="2188890605" sldId="302"/>
            <ac:spMk id="2" creationId="{887F8D12-FA5A-5D5A-EDBD-592076B02565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2188890605" sldId="302"/>
            <ac:spMk id="3" creationId="{30BA9458-193A-0AC4-5845-F14442732958}"/>
          </ac:spMkLst>
        </pc:spChg>
        <pc:spChg chg="mod">
          <ac:chgData name="Purav Anand" userId="609b357b72764c35" providerId="LiveId" clId="{A5598F98-8D03-43EB-A12D-12CE87AF052D}" dt="2022-11-29T18:56:03.517" v="1114"/>
          <ac:spMkLst>
            <pc:docMk/>
            <pc:sldMk cId="2188890605" sldId="302"/>
            <ac:spMk id="4" creationId="{D2085CDB-C2E9-EB55-BBF4-89B12F06A925}"/>
          </ac:spMkLst>
        </pc:spChg>
        <pc:spChg chg="add del mod">
          <ac:chgData name="Purav Anand" userId="609b357b72764c35" providerId="LiveId" clId="{A5598F98-8D03-43EB-A12D-12CE87AF052D}" dt="2022-11-29T18:55:37.142" v="1049"/>
          <ac:spMkLst>
            <pc:docMk/>
            <pc:sldMk cId="2188890605" sldId="302"/>
            <ac:spMk id="5" creationId="{FD73B759-D76D-30AE-4678-20FAED153CAC}"/>
          </ac:spMkLst>
        </pc:spChg>
        <pc:spChg chg="add del mod">
          <ac:chgData name="Purav Anand" userId="609b357b72764c35" providerId="LiveId" clId="{A5598F98-8D03-43EB-A12D-12CE87AF052D}" dt="2022-11-29T18:56:55.957" v="1121"/>
          <ac:spMkLst>
            <pc:docMk/>
            <pc:sldMk cId="2188890605" sldId="302"/>
            <ac:spMk id="6" creationId="{D5741C9D-3F1A-3AF7-8C31-85486A8F7EF4}"/>
          </ac:spMkLst>
        </pc:spChg>
        <pc:spChg chg="add del mod">
          <ac:chgData name="Purav Anand" userId="609b357b72764c35" providerId="LiveId" clId="{A5598F98-8D03-43EB-A12D-12CE87AF052D}" dt="2022-11-29T19:01:14.116" v="1146"/>
          <ac:spMkLst>
            <pc:docMk/>
            <pc:sldMk cId="2188890605" sldId="302"/>
            <ac:spMk id="9" creationId="{6F84CABB-73FB-5FBA-9276-EE9D8335B0E4}"/>
          </ac:spMkLst>
        </pc:spChg>
        <pc:spChg chg="add mod">
          <ac:chgData name="Purav Anand" userId="609b357b72764c35" providerId="LiveId" clId="{A5598F98-8D03-43EB-A12D-12CE87AF052D}" dt="2022-11-29T19:42:13.371" v="1349" actId="1076"/>
          <ac:spMkLst>
            <pc:docMk/>
            <pc:sldMk cId="2188890605" sldId="302"/>
            <ac:spMk id="12" creationId="{AE41F683-3349-0BF9-BE6B-6ED1BF6B14E8}"/>
          </ac:spMkLst>
        </pc:spChg>
        <pc:graphicFrameChg chg="add del modGraphic">
          <ac:chgData name="Purav Anand" userId="609b357b72764c35" providerId="LiveId" clId="{A5598F98-8D03-43EB-A12D-12CE87AF052D}" dt="2022-11-29T19:58:27.390" v="1416" actId="27309"/>
          <ac:graphicFrameMkLst>
            <pc:docMk/>
            <pc:sldMk cId="2188890605" sldId="302"/>
            <ac:graphicFrameMk id="14" creationId="{42A6C34A-CE26-5FFB-ABD2-F09223682B95}"/>
          </ac:graphicFrameMkLst>
        </pc:graphicFrameChg>
        <pc:picChg chg="add mod">
          <ac:chgData name="Purav Anand" userId="609b357b72764c35" providerId="LiveId" clId="{A5598F98-8D03-43EB-A12D-12CE87AF052D}" dt="2022-11-29T19:07:23.292" v="1189" actId="1076"/>
          <ac:picMkLst>
            <pc:docMk/>
            <pc:sldMk cId="2188890605" sldId="302"/>
            <ac:picMk id="8" creationId="{952891E3-06A8-1A3D-67C6-B589DE94EBAB}"/>
          </ac:picMkLst>
        </pc:picChg>
        <pc:picChg chg="add mod">
          <ac:chgData name="Purav Anand" userId="609b357b72764c35" providerId="LiveId" clId="{A5598F98-8D03-43EB-A12D-12CE87AF052D}" dt="2022-11-29T19:03:28.028" v="1157" actId="14100"/>
          <ac:picMkLst>
            <pc:docMk/>
            <pc:sldMk cId="2188890605" sldId="302"/>
            <ac:picMk id="11" creationId="{4DC1C567-C88E-CB9F-6C9F-BE7D8B97D70B}"/>
          </ac:picMkLst>
        </pc:picChg>
      </pc:sldChg>
      <pc:sldChg chg="addSp delSp modSp new del mod">
        <pc:chgData name="Purav Anand" userId="609b357b72764c35" providerId="LiveId" clId="{A5598F98-8D03-43EB-A12D-12CE87AF052D}" dt="2022-11-29T18:54:26.993" v="1045" actId="2696"/>
        <pc:sldMkLst>
          <pc:docMk/>
          <pc:sldMk cId="3720191226" sldId="302"/>
        </pc:sldMkLst>
        <pc:spChg chg="mod">
          <ac:chgData name="Purav Anand" userId="609b357b72764c35" providerId="LiveId" clId="{A5598F98-8D03-43EB-A12D-12CE87AF052D}" dt="2022-11-29T18:50:11.622" v="1039" actId="2711"/>
          <ac:spMkLst>
            <pc:docMk/>
            <pc:sldMk cId="3720191226" sldId="302"/>
            <ac:spMk id="2" creationId="{EBF811D1-3EA5-21F6-C8A6-2C6BB0D9A791}"/>
          </ac:spMkLst>
        </pc:spChg>
        <pc:spChg chg="mod">
          <ac:chgData name="Purav Anand" userId="609b357b72764c35" providerId="LiveId" clId="{A5598F98-8D03-43EB-A12D-12CE87AF052D}" dt="2022-11-29T18:53:39.446" v="1040" actId="20577"/>
          <ac:spMkLst>
            <pc:docMk/>
            <pc:sldMk cId="3720191226" sldId="302"/>
            <ac:spMk id="4" creationId="{9FE66F85-5C79-0DEB-1FB8-DAB14D744576}"/>
          </ac:spMkLst>
        </pc:spChg>
        <pc:spChg chg="del">
          <ac:chgData name="Purav Anand" userId="609b357b72764c35" providerId="LiveId" clId="{A5598F98-8D03-43EB-A12D-12CE87AF052D}" dt="2022-11-29T18:54:07.078" v="1041" actId="931"/>
          <ac:spMkLst>
            <pc:docMk/>
            <pc:sldMk cId="3720191226" sldId="302"/>
            <ac:spMk id="6" creationId="{533061A6-CC95-3F6E-2EA3-75D2589F4C98}"/>
          </ac:spMkLst>
        </pc:spChg>
        <pc:picChg chg="add mod">
          <ac:chgData name="Purav Anand" userId="609b357b72764c35" providerId="LiveId" clId="{A5598F98-8D03-43EB-A12D-12CE87AF052D}" dt="2022-11-29T18:54:15.423" v="1044" actId="14100"/>
          <ac:picMkLst>
            <pc:docMk/>
            <pc:sldMk cId="3720191226" sldId="302"/>
            <ac:picMk id="11" creationId="{3B61A64F-CABD-9E57-FE27-E714E87B79EC}"/>
          </ac:picMkLst>
        </pc:picChg>
      </pc:sldChg>
      <pc:sldChg chg="addSp delSp modSp new del mod">
        <pc:chgData name="Purav Anand" userId="609b357b72764c35" providerId="LiveId" clId="{A5598F98-8D03-43EB-A12D-12CE87AF052D}" dt="2022-11-29T19:04:33.999" v="1165" actId="680"/>
        <pc:sldMkLst>
          <pc:docMk/>
          <pc:sldMk cId="1619484369" sldId="303"/>
        </pc:sldMkLst>
        <pc:spChg chg="add del mod">
          <ac:chgData name="Purav Anand" userId="609b357b72764c35" providerId="LiveId" clId="{A5598F98-8D03-43EB-A12D-12CE87AF052D}" dt="2022-11-29T19:04:33.362" v="1164" actId="767"/>
          <ac:spMkLst>
            <pc:docMk/>
            <pc:sldMk cId="1619484369" sldId="303"/>
            <ac:spMk id="5" creationId="{DB0694A3-1444-7031-FDA8-589B4AFC938B}"/>
          </ac:spMkLst>
        </pc:spChg>
      </pc:sldChg>
      <pc:sldChg chg="addSp delSp modSp new mod modTransition">
        <pc:chgData name="Purav Anand" userId="609b357b72764c35" providerId="LiveId" clId="{A5598F98-8D03-43EB-A12D-12CE87AF052D}" dt="2022-11-29T20:53:24.965" v="1823"/>
        <pc:sldMkLst>
          <pc:docMk/>
          <pc:sldMk cId="1968176879" sldId="303"/>
        </pc:sldMkLst>
        <pc:spChg chg="add del mod">
          <ac:chgData name="Purav Anand" userId="609b357b72764c35" providerId="LiveId" clId="{A5598F98-8D03-43EB-A12D-12CE87AF052D}" dt="2022-11-29T19:08:48.822" v="1193" actId="767"/>
          <ac:spMkLst>
            <pc:docMk/>
            <pc:sldMk cId="1968176879" sldId="303"/>
            <ac:spMk id="5" creationId="{C2822F8B-9A24-A5C1-EAE4-C8088A370BA7}"/>
          </ac:spMkLst>
        </pc:spChg>
        <pc:spChg chg="add del mod">
          <ac:chgData name="Purav Anand" userId="609b357b72764c35" providerId="LiveId" clId="{A5598F98-8D03-43EB-A12D-12CE87AF052D}" dt="2022-11-29T19:09:33.112" v="1205" actId="478"/>
          <ac:spMkLst>
            <pc:docMk/>
            <pc:sldMk cId="1968176879" sldId="303"/>
            <ac:spMk id="6" creationId="{A13076FC-B2AA-8AD7-7F90-A2987AF453D8}"/>
          </ac:spMkLst>
        </pc:spChg>
        <pc:spChg chg="add del mod">
          <ac:chgData name="Purav Anand" userId="609b357b72764c35" providerId="LiveId" clId="{A5598F98-8D03-43EB-A12D-12CE87AF052D}" dt="2022-11-29T19:09:57.691" v="1208"/>
          <ac:spMkLst>
            <pc:docMk/>
            <pc:sldMk cId="1968176879" sldId="303"/>
            <ac:spMk id="7" creationId="{45AB3A56-4420-1872-3343-E336EB085ACE}"/>
          </ac:spMkLst>
        </pc:spChg>
        <pc:spChg chg="add del mod">
          <ac:chgData name="Purav Anand" userId="609b357b72764c35" providerId="LiveId" clId="{A5598F98-8D03-43EB-A12D-12CE87AF052D}" dt="2022-11-29T19:10:15.331" v="1211"/>
          <ac:spMkLst>
            <pc:docMk/>
            <pc:sldMk cId="1968176879" sldId="303"/>
            <ac:spMk id="8" creationId="{14971125-6851-877C-2633-B9BF7BDF7073}"/>
          </ac:spMkLst>
        </pc:spChg>
        <pc:spChg chg="add del mod">
          <ac:chgData name="Purav Anand" userId="609b357b72764c35" providerId="LiveId" clId="{A5598F98-8D03-43EB-A12D-12CE87AF052D}" dt="2022-11-29T19:14:09.650" v="1215" actId="767"/>
          <ac:spMkLst>
            <pc:docMk/>
            <pc:sldMk cId="1968176879" sldId="303"/>
            <ac:spMk id="9" creationId="{6AF98918-EBE6-A0D5-D17E-C86B1AA6BED4}"/>
          </ac:spMkLst>
        </pc:spChg>
        <pc:spChg chg="add del mod">
          <ac:chgData name="Purav Anand" userId="609b357b72764c35" providerId="LiveId" clId="{A5598F98-8D03-43EB-A12D-12CE87AF052D}" dt="2022-11-29T19:15:50.533" v="1226"/>
          <ac:spMkLst>
            <pc:docMk/>
            <pc:sldMk cId="1968176879" sldId="303"/>
            <ac:spMk id="10" creationId="{B4CB3B41-1360-3E0B-5AED-322929A40AB3}"/>
          </ac:spMkLst>
        </pc:spChg>
        <pc:spChg chg="add mod">
          <ac:chgData name="Purav Anand" userId="609b357b72764c35" providerId="LiveId" clId="{A5598F98-8D03-43EB-A12D-12CE87AF052D}" dt="2022-11-29T19:41:40.081" v="1344" actId="1076"/>
          <ac:spMkLst>
            <pc:docMk/>
            <pc:sldMk cId="1968176879" sldId="303"/>
            <ac:spMk id="17" creationId="{8175DB53-E527-75D8-EDD5-867C2ADE5ACF}"/>
          </ac:spMkLst>
        </pc:spChg>
        <pc:picChg chg="add mod">
          <ac:chgData name="Purav Anand" userId="609b357b72764c35" providerId="LiveId" clId="{A5598F98-8D03-43EB-A12D-12CE87AF052D}" dt="2022-11-29T19:19:15.524" v="1245" actId="14100"/>
          <ac:picMkLst>
            <pc:docMk/>
            <pc:sldMk cId="1968176879" sldId="303"/>
            <ac:picMk id="12" creationId="{E48EC378-8F7B-72D5-80F3-09D206057E90}"/>
          </ac:picMkLst>
        </pc:picChg>
        <pc:picChg chg="add del mod">
          <ac:chgData name="Purav Anand" userId="609b357b72764c35" providerId="LiveId" clId="{A5598F98-8D03-43EB-A12D-12CE87AF052D}" dt="2022-11-29T19:15:50.524" v="1224" actId="21"/>
          <ac:picMkLst>
            <pc:docMk/>
            <pc:sldMk cId="1968176879" sldId="303"/>
            <ac:picMk id="14" creationId="{834F7D40-6594-D273-96B7-BFBF4BDAD68D}"/>
          </ac:picMkLst>
        </pc:picChg>
        <pc:picChg chg="add mod">
          <ac:chgData name="Purav Anand" userId="609b357b72764c35" providerId="LiveId" clId="{A5598F98-8D03-43EB-A12D-12CE87AF052D}" dt="2022-11-29T19:22:30.295" v="1272" actId="14100"/>
          <ac:picMkLst>
            <pc:docMk/>
            <pc:sldMk cId="1968176879" sldId="303"/>
            <ac:picMk id="16" creationId="{D8D55A1D-D249-9414-F42C-CC8422A13BBF}"/>
          </ac:picMkLst>
        </pc:picChg>
      </pc:sldChg>
      <pc:sldChg chg="addSp delSp modSp new mod">
        <pc:chgData name="Purav Anand" userId="609b357b72764c35" providerId="LiveId" clId="{A5598F98-8D03-43EB-A12D-12CE87AF052D}" dt="2022-11-29T19:40:53.243" v="1339" actId="1076"/>
        <pc:sldMkLst>
          <pc:docMk/>
          <pc:sldMk cId="1372495546" sldId="304"/>
        </pc:sldMkLst>
        <pc:spChg chg="add del mod">
          <ac:chgData name="Purav Anand" userId="609b357b72764c35" providerId="LiveId" clId="{A5598F98-8D03-43EB-A12D-12CE87AF052D}" dt="2022-11-29T19:29:11.601" v="1300"/>
          <ac:spMkLst>
            <pc:docMk/>
            <pc:sldMk cId="1372495546" sldId="304"/>
            <ac:spMk id="5" creationId="{C3855F6E-2F10-5201-DF08-50DAEF481BBE}"/>
          </ac:spMkLst>
        </pc:spChg>
        <pc:spChg chg="add mod">
          <ac:chgData name="Purav Anand" userId="609b357b72764c35" providerId="LiveId" clId="{A5598F98-8D03-43EB-A12D-12CE87AF052D}" dt="2022-11-29T19:40:53.243" v="1339" actId="1076"/>
          <ac:spMkLst>
            <pc:docMk/>
            <pc:sldMk cId="1372495546" sldId="304"/>
            <ac:spMk id="12" creationId="{7C27850F-6478-DE7D-A3C9-9E6D46D92A90}"/>
          </ac:spMkLst>
        </pc:spChg>
        <pc:picChg chg="add mod">
          <ac:chgData name="Purav Anand" userId="609b357b72764c35" providerId="LiveId" clId="{A5598F98-8D03-43EB-A12D-12CE87AF052D}" dt="2022-11-29T19:32:39.625" v="1305" actId="14100"/>
          <ac:picMkLst>
            <pc:docMk/>
            <pc:sldMk cId="1372495546" sldId="304"/>
            <ac:picMk id="7" creationId="{A5EDA485-16DE-0C95-219F-FFDA758827F8}"/>
          </ac:picMkLst>
        </pc:picChg>
        <pc:picChg chg="add mod">
          <ac:chgData name="Purav Anand" userId="609b357b72764c35" providerId="LiveId" clId="{A5598F98-8D03-43EB-A12D-12CE87AF052D}" dt="2022-11-29T19:27:48.146" v="1298" actId="14100"/>
          <ac:picMkLst>
            <pc:docMk/>
            <pc:sldMk cId="1372495546" sldId="304"/>
            <ac:picMk id="9" creationId="{C4E4AEB2-587D-94E1-2B53-96037F47DF96}"/>
          </ac:picMkLst>
        </pc:picChg>
        <pc:picChg chg="add mod">
          <ac:chgData name="Purav Anand" userId="609b357b72764c35" providerId="LiveId" clId="{A5598F98-8D03-43EB-A12D-12CE87AF052D}" dt="2022-11-29T19:38:29.780" v="1309" actId="14100"/>
          <ac:picMkLst>
            <pc:docMk/>
            <pc:sldMk cId="1372495546" sldId="304"/>
            <ac:picMk id="11" creationId="{8BD1F267-56CC-3C54-3EB0-E6967117A28E}"/>
          </ac:picMkLst>
        </pc:picChg>
      </pc:sldChg>
      <pc:sldChg chg="addSp delSp modSp new mod modTransition">
        <pc:chgData name="Purav Anand" userId="609b357b72764c35" providerId="LiveId" clId="{A5598F98-8D03-43EB-A12D-12CE87AF052D}" dt="2022-11-29T20:53:30.131" v="1824"/>
        <pc:sldMkLst>
          <pc:docMk/>
          <pc:sldMk cId="1172397957" sldId="305"/>
        </pc:sldMkLst>
        <pc:spChg chg="add mod">
          <ac:chgData name="Purav Anand" userId="609b357b72764c35" providerId="LiveId" clId="{A5598F98-8D03-43EB-A12D-12CE87AF052D}" dt="2022-11-29T19:57:52.872" v="1412" actId="115"/>
          <ac:spMkLst>
            <pc:docMk/>
            <pc:sldMk cId="1172397957" sldId="305"/>
            <ac:spMk id="9" creationId="{627D3573-A050-C27E-1E46-811C9EE23D43}"/>
          </ac:spMkLst>
        </pc:spChg>
        <pc:picChg chg="add del mod">
          <ac:chgData name="Purav Anand" userId="609b357b72764c35" providerId="LiveId" clId="{A5598F98-8D03-43EB-A12D-12CE87AF052D}" dt="2022-11-29T19:54:59.199" v="1375" actId="21"/>
          <ac:picMkLst>
            <pc:docMk/>
            <pc:sldMk cId="1172397957" sldId="305"/>
            <ac:picMk id="6" creationId="{7D820444-0500-652E-0D2B-D24AC4CE3136}"/>
          </ac:picMkLst>
        </pc:picChg>
        <pc:picChg chg="add mod">
          <ac:chgData name="Purav Anand" userId="609b357b72764c35" providerId="LiveId" clId="{A5598F98-8D03-43EB-A12D-12CE87AF052D}" dt="2022-11-29T19:57:21.326" v="1404" actId="1076"/>
          <ac:picMkLst>
            <pc:docMk/>
            <pc:sldMk cId="1172397957" sldId="305"/>
            <ac:picMk id="8" creationId="{3CB62790-B962-27DF-2683-31BF316FFF50}"/>
          </ac:picMkLst>
        </pc:picChg>
      </pc:sldChg>
      <pc:sldChg chg="addSp modSp new mod modTransition">
        <pc:chgData name="Purav Anand" userId="609b357b72764c35" providerId="LiveId" clId="{A5598F98-8D03-43EB-A12D-12CE87AF052D}" dt="2022-11-29T20:53:38.250" v="1825"/>
        <pc:sldMkLst>
          <pc:docMk/>
          <pc:sldMk cId="1595728390" sldId="306"/>
        </pc:sldMkLst>
        <pc:picChg chg="add mod">
          <ac:chgData name="Purav Anand" userId="609b357b72764c35" providerId="LiveId" clId="{A5598F98-8D03-43EB-A12D-12CE87AF052D}" dt="2022-11-29T19:57:01.522" v="1403" actId="14100"/>
          <ac:picMkLst>
            <pc:docMk/>
            <pc:sldMk cId="1595728390" sldId="306"/>
            <ac:picMk id="6" creationId="{F8A2D2D2-8619-CE37-8193-429174364115}"/>
          </ac:picMkLst>
        </pc:picChg>
      </pc:sldChg>
      <pc:sldChg chg="addSp delSp modSp new mod ord">
        <pc:chgData name="Purav Anand" userId="609b357b72764c35" providerId="LiveId" clId="{A5598F98-8D03-43EB-A12D-12CE87AF052D}" dt="2022-11-29T21:05:23.487" v="1839"/>
        <pc:sldMkLst>
          <pc:docMk/>
          <pc:sldMk cId="1753974056" sldId="307"/>
        </pc:sldMkLst>
        <pc:spChg chg="add mod">
          <ac:chgData name="Purav Anand" userId="609b357b72764c35" providerId="LiveId" clId="{A5598F98-8D03-43EB-A12D-12CE87AF052D}" dt="2022-11-29T20:24:55.902" v="1503" actId="1076"/>
          <ac:spMkLst>
            <pc:docMk/>
            <pc:sldMk cId="1753974056" sldId="307"/>
            <ac:spMk id="17" creationId="{E23DE564-271C-9718-9F24-141B74AC23DD}"/>
          </ac:spMkLst>
        </pc:spChg>
        <pc:picChg chg="add del mod">
          <ac:chgData name="Purav Anand" userId="609b357b72764c35" providerId="LiveId" clId="{A5598F98-8D03-43EB-A12D-12CE87AF052D}" dt="2022-11-29T20:09:02.912" v="1423" actId="21"/>
          <ac:picMkLst>
            <pc:docMk/>
            <pc:sldMk cId="1753974056" sldId="307"/>
            <ac:picMk id="6" creationId="{E7DDB41E-5EAA-BC4D-B229-4EB86585392B}"/>
          </ac:picMkLst>
        </pc:picChg>
        <pc:picChg chg="add del mod">
          <ac:chgData name="Purav Anand" userId="609b357b72764c35" providerId="LiveId" clId="{A5598F98-8D03-43EB-A12D-12CE87AF052D}" dt="2022-11-29T20:18:08.631" v="1463" actId="21"/>
          <ac:picMkLst>
            <pc:docMk/>
            <pc:sldMk cId="1753974056" sldId="307"/>
            <ac:picMk id="8" creationId="{66377DA1-A15A-4C67-5AD6-22ED3A8B3C99}"/>
          </ac:picMkLst>
        </pc:picChg>
        <pc:picChg chg="add del mod">
          <ac:chgData name="Purav Anand" userId="609b357b72764c35" providerId="LiveId" clId="{A5598F98-8D03-43EB-A12D-12CE87AF052D}" dt="2022-11-29T20:12:20.766" v="1438" actId="21"/>
          <ac:picMkLst>
            <pc:docMk/>
            <pc:sldMk cId="1753974056" sldId="307"/>
            <ac:picMk id="10" creationId="{914D7111-9FB5-D347-6995-F55CA48607A6}"/>
          </ac:picMkLst>
        </pc:picChg>
        <pc:picChg chg="add del mod">
          <ac:chgData name="Purav Anand" userId="609b357b72764c35" providerId="LiveId" clId="{A5598F98-8D03-43EB-A12D-12CE87AF052D}" dt="2022-11-29T20:15:38.277" v="1445" actId="21"/>
          <ac:picMkLst>
            <pc:docMk/>
            <pc:sldMk cId="1753974056" sldId="307"/>
            <ac:picMk id="12" creationId="{DC31F52B-30D5-6345-AAFE-5D74E3F8068B}"/>
          </ac:picMkLst>
        </pc:picChg>
        <pc:picChg chg="add mod">
          <ac:chgData name="Purav Anand" userId="609b357b72764c35" providerId="LiveId" clId="{A5598F98-8D03-43EB-A12D-12CE87AF052D}" dt="2022-11-29T20:19:41.162" v="1469" actId="14100"/>
          <ac:picMkLst>
            <pc:docMk/>
            <pc:sldMk cId="1753974056" sldId="307"/>
            <ac:picMk id="14" creationId="{8C9E0DBA-E142-0B15-8E33-CE3F8C96FC29}"/>
          </ac:picMkLst>
        </pc:picChg>
        <pc:picChg chg="add mod">
          <ac:chgData name="Purav Anand" userId="609b357b72764c35" providerId="LiveId" clId="{A5598F98-8D03-43EB-A12D-12CE87AF052D}" dt="2022-11-29T20:20:15.776" v="1473" actId="14100"/>
          <ac:picMkLst>
            <pc:docMk/>
            <pc:sldMk cId="1753974056" sldId="307"/>
            <ac:picMk id="16" creationId="{8C16C4E9-10A0-803A-1296-C9A555209F6F}"/>
          </ac:picMkLst>
        </pc:picChg>
      </pc:sldChg>
      <pc:sldChg chg="addSp delSp modSp new mod modTransition">
        <pc:chgData name="Purav Anand" userId="609b357b72764c35" providerId="LiveId" clId="{A5598F98-8D03-43EB-A12D-12CE87AF052D}" dt="2022-11-29T20:53:41.318" v="1826"/>
        <pc:sldMkLst>
          <pc:docMk/>
          <pc:sldMk cId="1090249865" sldId="308"/>
        </pc:sldMkLst>
        <pc:picChg chg="add del mod">
          <ac:chgData name="Purav Anand" userId="609b357b72764c35" providerId="LiveId" clId="{A5598F98-8D03-43EB-A12D-12CE87AF052D}" dt="2022-11-29T20:06:35.922" v="1422" actId="21"/>
          <ac:picMkLst>
            <pc:docMk/>
            <pc:sldMk cId="1090249865" sldId="308"/>
            <ac:picMk id="6" creationId="{E78E539E-3745-97FD-1EF5-01102572905D}"/>
          </ac:picMkLst>
        </pc:picChg>
        <pc:picChg chg="add del mod">
          <ac:chgData name="Purav Anand" userId="609b357b72764c35" providerId="LiveId" clId="{A5598F98-8D03-43EB-A12D-12CE87AF052D}" dt="2022-11-29T20:20:28.034" v="1474" actId="21"/>
          <ac:picMkLst>
            <pc:docMk/>
            <pc:sldMk cId="1090249865" sldId="308"/>
            <ac:picMk id="8" creationId="{6B2A31EB-2EF1-495F-9245-AE797B611FBE}"/>
          </ac:picMkLst>
        </pc:picChg>
        <pc:picChg chg="add mod">
          <ac:chgData name="Purav Anand" userId="609b357b72764c35" providerId="LiveId" clId="{A5598F98-8D03-43EB-A12D-12CE87AF052D}" dt="2022-11-29T20:52:26.614" v="1815" actId="14100"/>
          <ac:picMkLst>
            <pc:docMk/>
            <pc:sldMk cId="1090249865" sldId="308"/>
            <ac:picMk id="10" creationId="{500421E9-20EE-F3D6-FC40-5CFC07719294}"/>
          </ac:picMkLst>
        </pc:picChg>
      </pc:sldChg>
      <pc:sldMasterChg chg="addSp">
        <pc:chgData name="Purav Anand" userId="609b357b72764c35" providerId="LiveId" clId="{A5598F98-8D03-43EB-A12D-12CE87AF052D}" dt="2022-11-29T18:55:42.822" v="1050"/>
        <pc:sldMasterMkLst>
          <pc:docMk/>
          <pc:sldMasterMk cId="2152625589" sldId="2147483670"/>
        </pc:sldMasterMkLst>
        <pc:cxnChg chg="add">
          <ac:chgData name="Purav Anand" userId="609b357b72764c35" providerId="LiveId" clId="{A5598F98-8D03-43EB-A12D-12CE87AF052D}" dt="2022-11-29T18:55:42.822" v="1050"/>
          <ac:cxnSpMkLst>
            <pc:docMk/>
            <pc:sldMasterMk cId="2152625589" sldId="2147483670"/>
            <ac:cxnSpMk id="8" creationId="{970BC0CE-2B60-EB27-AF6C-47B4615239D5}"/>
          </ac:cxnSpMkLst>
        </pc:cxnChg>
        <pc:cxnChg chg="add">
          <ac:chgData name="Purav Anand" userId="609b357b72764c35" providerId="LiveId" clId="{A5598F98-8D03-43EB-A12D-12CE87AF052D}" dt="2022-11-29T18:55:42.822" v="1050"/>
          <ac:cxnSpMkLst>
            <pc:docMk/>
            <pc:sldMasterMk cId="2152625589" sldId="2147483670"/>
            <ac:cxnSpMk id="9" creationId="{21930E97-AD8D-1F66-2FF3-2CB53B5A494F}"/>
          </ac:cxnSpMkLst>
        </pc:cxnChg>
        <pc:cxnChg chg="add">
          <ac:chgData name="Purav Anand" userId="609b357b72764c35" providerId="LiveId" clId="{A5598F98-8D03-43EB-A12D-12CE87AF052D}" dt="2022-11-29T18:55:42.822" v="1050"/>
          <ac:cxnSpMkLst>
            <pc:docMk/>
            <pc:sldMasterMk cId="2152625589" sldId="2147483670"/>
            <ac:cxnSpMk id="10" creationId="{2536EDD4-25EF-A8C9-A19E-1406FDEC81C4}"/>
          </ac:cxnSpMkLst>
        </pc:cxnChg>
        <pc:cxnChg chg="add">
          <ac:chgData name="Purav Anand" userId="609b357b72764c35" providerId="LiveId" clId="{A5598F98-8D03-43EB-A12D-12CE87AF052D}" dt="2022-11-29T18:55:42.822" v="1050"/>
          <ac:cxnSpMkLst>
            <pc:docMk/>
            <pc:sldMasterMk cId="2152625589" sldId="2147483670"/>
            <ac:cxnSpMk id="11" creationId="{5B27568F-D516-4B36-F5EF-5CA3743A17C9}"/>
          </ac:cxnSpMkLst>
        </pc:cxnChg>
      </pc:sldMasterChg>
      <pc:sldMasterChg chg="addSp">
        <pc:chgData name="Purav Anand" userId="609b357b72764c35" providerId="LiveId" clId="{A5598F98-8D03-43EB-A12D-12CE87AF052D}" dt="2022-11-29T18:55:43.992" v="1065"/>
        <pc:sldMasterMkLst>
          <pc:docMk/>
          <pc:sldMasterMk cId="3630168477" sldId="2147483694"/>
        </pc:sldMasterMkLst>
        <pc:cxnChg chg="add">
          <ac:chgData name="Purav Anand" userId="609b357b72764c35" providerId="LiveId" clId="{A5598F98-8D03-43EB-A12D-12CE87AF052D}" dt="2022-11-29T18:55:43.992" v="1065"/>
          <ac:cxnSpMkLst>
            <pc:docMk/>
            <pc:sldMasterMk cId="3630168477" sldId="2147483694"/>
            <ac:cxnSpMk id="11" creationId="{72429030-055C-7993-80C4-5B67DE8BA172}"/>
          </ac:cxnSpMkLst>
        </pc:cxnChg>
        <pc:cxnChg chg="add">
          <ac:chgData name="Purav Anand" userId="609b357b72764c35" providerId="LiveId" clId="{A5598F98-8D03-43EB-A12D-12CE87AF052D}" dt="2022-11-29T18:55:43.992" v="1065"/>
          <ac:cxnSpMkLst>
            <pc:docMk/>
            <pc:sldMasterMk cId="3630168477" sldId="2147483694"/>
            <ac:cxnSpMk id="12" creationId="{55732CC7-1EA1-83FA-BA2D-F6A5F6491F94}"/>
          </ac:cxnSpMkLst>
        </pc:cxnChg>
        <pc:cxnChg chg="add">
          <ac:chgData name="Purav Anand" userId="609b357b72764c35" providerId="LiveId" clId="{A5598F98-8D03-43EB-A12D-12CE87AF052D}" dt="2022-11-29T18:55:43.992" v="1065"/>
          <ac:cxnSpMkLst>
            <pc:docMk/>
            <pc:sldMasterMk cId="3630168477" sldId="2147483694"/>
            <ac:cxnSpMk id="13" creationId="{FB163D5D-B6E9-8EA5-E523-AF1515A4FF8F}"/>
          </ac:cxnSpMkLst>
        </pc:cxnChg>
        <pc:cxnChg chg="add">
          <ac:chgData name="Purav Anand" userId="609b357b72764c35" providerId="LiveId" clId="{A5598F98-8D03-43EB-A12D-12CE87AF052D}" dt="2022-11-29T18:55:43.992" v="1065"/>
          <ac:cxnSpMkLst>
            <pc:docMk/>
            <pc:sldMasterMk cId="3630168477" sldId="2147483694"/>
            <ac:cxnSpMk id="15" creationId="{DB8CACAB-4843-4CD8-E433-6E41239FE577}"/>
          </ac:cxnSpMkLst>
        </pc:cxnChg>
      </pc:sldMasterChg>
      <pc:sldMasterChg chg="addSp">
        <pc:chgData name="Purav Anand" userId="609b357b72764c35" providerId="LiveId" clId="{A5598F98-8D03-43EB-A12D-12CE87AF052D}" dt="2022-11-29T18:55:44.972" v="1077"/>
        <pc:sldMasterMkLst>
          <pc:docMk/>
          <pc:sldMasterMk cId="3916459835" sldId="2147483724"/>
        </pc:sldMasterMkLst>
        <pc:cxnChg chg="add">
          <ac:chgData name="Purav Anand" userId="609b357b72764c35" providerId="LiveId" clId="{A5598F98-8D03-43EB-A12D-12CE87AF052D}" dt="2022-11-29T18:55:44.972" v="1077"/>
          <ac:cxnSpMkLst>
            <pc:docMk/>
            <pc:sldMasterMk cId="3916459835" sldId="2147483724"/>
            <ac:cxnSpMk id="9" creationId="{A5424642-0220-1A45-AB81-864CC747DD9C}"/>
          </ac:cxnSpMkLst>
        </pc:cxnChg>
        <pc:cxnChg chg="add">
          <ac:chgData name="Purav Anand" userId="609b357b72764c35" providerId="LiveId" clId="{A5598F98-8D03-43EB-A12D-12CE87AF052D}" dt="2022-11-29T18:55:44.972" v="1077"/>
          <ac:cxnSpMkLst>
            <pc:docMk/>
            <pc:sldMasterMk cId="3916459835" sldId="2147483724"/>
            <ac:cxnSpMk id="10" creationId="{67625496-A718-680F-FEFC-1FC4C0679B3A}"/>
          </ac:cxnSpMkLst>
        </pc:cxnChg>
        <pc:cxnChg chg="add">
          <ac:chgData name="Purav Anand" userId="609b357b72764c35" providerId="LiveId" clId="{A5598F98-8D03-43EB-A12D-12CE87AF052D}" dt="2022-11-29T18:55:44.972" v="1077"/>
          <ac:cxnSpMkLst>
            <pc:docMk/>
            <pc:sldMasterMk cId="3916459835" sldId="2147483724"/>
            <ac:cxnSpMk id="11" creationId="{4B32B6B4-EB1A-FEE1-7EFB-41245C5793DC}"/>
          </ac:cxnSpMkLst>
        </pc:cxnChg>
        <pc:cxnChg chg="add">
          <ac:chgData name="Purav Anand" userId="609b357b72764c35" providerId="LiveId" clId="{A5598F98-8D03-43EB-A12D-12CE87AF052D}" dt="2022-11-29T18:55:44.972" v="1077"/>
          <ac:cxnSpMkLst>
            <pc:docMk/>
            <pc:sldMasterMk cId="3916459835" sldId="2147483724"/>
            <ac:cxnSpMk id="12" creationId="{813445B0-8900-2167-01B9-009144D08082}"/>
          </ac:cxnSpMkLst>
        </pc:cxnChg>
      </pc:sldMasterChg>
      <pc:sldMasterChg chg="addSp">
        <pc:chgData name="Purav Anand" userId="609b357b72764c35" providerId="LiveId" clId="{A5598F98-8D03-43EB-A12D-12CE87AF052D}" dt="2022-11-29T18:55:45.868" v="1078"/>
        <pc:sldMasterMkLst>
          <pc:docMk/>
          <pc:sldMasterMk cId="3770797058" sldId="2147483754"/>
        </pc:sldMasterMkLst>
        <pc:cxnChg chg="add">
          <ac:chgData name="Purav Anand" userId="609b357b72764c35" providerId="LiveId" clId="{A5598F98-8D03-43EB-A12D-12CE87AF052D}" dt="2022-11-29T18:55:45.868" v="1078"/>
          <ac:cxnSpMkLst>
            <pc:docMk/>
            <pc:sldMasterMk cId="3770797058" sldId="2147483754"/>
            <ac:cxnSpMk id="12" creationId="{B6A1C789-C26A-665F-FF79-309D2EDED59E}"/>
          </ac:cxnSpMkLst>
        </pc:cxnChg>
        <pc:cxnChg chg="add">
          <ac:chgData name="Purav Anand" userId="609b357b72764c35" providerId="LiveId" clId="{A5598F98-8D03-43EB-A12D-12CE87AF052D}" dt="2022-11-29T18:55:45.868" v="1078"/>
          <ac:cxnSpMkLst>
            <pc:docMk/>
            <pc:sldMasterMk cId="3770797058" sldId="2147483754"/>
            <ac:cxnSpMk id="13" creationId="{7482AC01-1509-A4A0-8209-AF4DB5222BD5}"/>
          </ac:cxnSpMkLst>
        </pc:cxnChg>
        <pc:cxnChg chg="add">
          <ac:chgData name="Purav Anand" userId="609b357b72764c35" providerId="LiveId" clId="{A5598F98-8D03-43EB-A12D-12CE87AF052D}" dt="2022-11-29T18:55:45.868" v="1078"/>
          <ac:cxnSpMkLst>
            <pc:docMk/>
            <pc:sldMasterMk cId="3770797058" sldId="2147483754"/>
            <ac:cxnSpMk id="14" creationId="{B56A612F-7436-2977-941C-47B45740B1BB}"/>
          </ac:cxnSpMkLst>
        </pc:cxnChg>
        <pc:cxnChg chg="add">
          <ac:chgData name="Purav Anand" userId="609b357b72764c35" providerId="LiveId" clId="{A5598F98-8D03-43EB-A12D-12CE87AF052D}" dt="2022-11-29T18:55:45.868" v="1078"/>
          <ac:cxnSpMkLst>
            <pc:docMk/>
            <pc:sldMasterMk cId="3770797058" sldId="2147483754"/>
            <ac:cxnSpMk id="15" creationId="{B5C1C056-4578-28CE-1C36-466F7E2EDB70}"/>
          </ac:cxnSpMkLst>
        </pc:cxnChg>
      </pc:sldMasterChg>
      <pc:sldMasterChg chg="addSp">
        <pc:chgData name="Purav Anand" userId="609b357b72764c35" providerId="LiveId" clId="{A5598F98-8D03-43EB-A12D-12CE87AF052D}" dt="2022-11-29T18:55:48.072" v="1091"/>
        <pc:sldMasterMkLst>
          <pc:docMk/>
          <pc:sldMasterMk cId="1880519557" sldId="2147483784"/>
        </pc:sldMasterMkLst>
        <pc:cxnChg chg="add">
          <ac:chgData name="Purav Anand" userId="609b357b72764c35" providerId="LiveId" clId="{A5598F98-8D03-43EB-A12D-12CE87AF052D}" dt="2022-11-29T18:55:48.072" v="1091"/>
          <ac:cxnSpMkLst>
            <pc:docMk/>
            <pc:sldMasterMk cId="1880519557" sldId="2147483784"/>
            <ac:cxnSpMk id="11" creationId="{3223412C-FF49-FFA9-4792-D807247EBDC5}"/>
          </ac:cxnSpMkLst>
        </pc:cxnChg>
        <pc:cxnChg chg="add">
          <ac:chgData name="Purav Anand" userId="609b357b72764c35" providerId="LiveId" clId="{A5598F98-8D03-43EB-A12D-12CE87AF052D}" dt="2022-11-29T18:55:48.072" v="1091"/>
          <ac:cxnSpMkLst>
            <pc:docMk/>
            <pc:sldMasterMk cId="1880519557" sldId="2147483784"/>
            <ac:cxnSpMk id="12" creationId="{E939EB23-94AC-AF53-CEBC-C45817AB87A6}"/>
          </ac:cxnSpMkLst>
        </pc:cxnChg>
        <pc:cxnChg chg="add">
          <ac:chgData name="Purav Anand" userId="609b357b72764c35" providerId="LiveId" clId="{A5598F98-8D03-43EB-A12D-12CE87AF052D}" dt="2022-11-29T18:55:48.072" v="1091"/>
          <ac:cxnSpMkLst>
            <pc:docMk/>
            <pc:sldMasterMk cId="1880519557" sldId="2147483784"/>
            <ac:cxnSpMk id="13" creationId="{6A9CD83C-4BD3-B1A8-BC04-CA1B007FC8FA}"/>
          </ac:cxnSpMkLst>
        </pc:cxnChg>
        <pc:cxnChg chg="add">
          <ac:chgData name="Purav Anand" userId="609b357b72764c35" providerId="LiveId" clId="{A5598F98-8D03-43EB-A12D-12CE87AF052D}" dt="2022-11-29T18:55:48.072" v="1091"/>
          <ac:cxnSpMkLst>
            <pc:docMk/>
            <pc:sldMasterMk cId="1880519557" sldId="2147483784"/>
            <ac:cxnSpMk id="15" creationId="{136C4717-C0D8-F8E1-DF31-6BD500E5C928}"/>
          </ac:cxnSpMkLst>
        </pc:cxnChg>
      </pc:sldMasterChg>
    </pc:docChg>
  </pc:docChgLst>
  <pc:docChgLst>
    <pc:chgData name="Purav Anand" userId="609b357b72764c35" providerId="LiveId" clId="{364EC140-99FC-45F4-80EE-0E36D0B58CF5}"/>
    <pc:docChg chg="modSld">
      <pc:chgData name="Purav Anand" userId="609b357b72764c35" providerId="LiveId" clId="{364EC140-99FC-45F4-80EE-0E36D0B58CF5}" dt="2024-04-19T04:09:15.269" v="0" actId="1076"/>
      <pc:docMkLst>
        <pc:docMk/>
      </pc:docMkLst>
      <pc:sldChg chg="modSp mod">
        <pc:chgData name="Purav Anand" userId="609b357b72764c35" providerId="LiveId" clId="{364EC140-99FC-45F4-80EE-0E36D0B58CF5}" dt="2024-04-19T04:09:15.269" v="0" actId="1076"/>
        <pc:sldMkLst>
          <pc:docMk/>
          <pc:sldMk cId="3684393357" sldId="300"/>
        </pc:sldMkLst>
        <pc:spChg chg="mod">
          <ac:chgData name="Purav Anand" userId="609b357b72764c35" providerId="LiveId" clId="{364EC140-99FC-45F4-80EE-0E36D0B58CF5}" dt="2024-04-19T04:09:15.269" v="0" actId="1076"/>
          <ac:spMkLst>
            <pc:docMk/>
            <pc:sldMk cId="3684393357" sldId="300"/>
            <ac:spMk id="11" creationId="{B0F24616-5CAA-7A2E-C7AE-491E733F689D}"/>
          </ac:spMkLst>
        </pc:spChg>
      </pc:sldChg>
    </pc:docChg>
  </pc:docChgLst>
</pc:chgInfo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4/19/2024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102C9B-ABB4-D2E1-0415-1F46601B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67B526-A1EE-85CD-3219-B18F227C4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4518A-B89C-B61A-F500-C5C48061C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45CF71-D574-49DF-7A2B-0AD4FD6CE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39147"/>
            <a:ext cx="1209247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273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D8D1B5-F744-8ED8-DB1E-06B7569E1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BC496-E3A9-CD38-4F09-BD95BF56A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966D0-7816-8BF5-DA23-608685DB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A2D2D2-8619-CE37-8193-429174364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" y="0"/>
            <a:ext cx="121266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728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A318E6-A808-CDDD-E566-DC84BD3F6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591FEE-86BC-8646-3C57-3D137973E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CF512-3F00-C089-BAD3-B70148408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C9E0DBA-E142-0B15-8E33-CE3F8C96F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89" y="0"/>
            <a:ext cx="7260303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C16C4E9-10A0-803A-1296-C9A555209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3192" y="0"/>
            <a:ext cx="4848808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23DE564-271C-9718-9F24-141B74AC23DD}"/>
              </a:ext>
            </a:extLst>
          </p:cNvPr>
          <p:cNvSpPr txBox="1"/>
          <p:nvPr/>
        </p:nvSpPr>
        <p:spPr>
          <a:xfrm>
            <a:off x="4579775" y="4898572"/>
            <a:ext cx="3032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>
                <a:solidFill>
                  <a:schemeClr val="accent3">
                    <a:lumMod val="40000"/>
                    <a:lumOff val="60000"/>
                  </a:schemeClr>
                </a:solidFill>
                <a:latin typeface="Viner Hand ITC" panose="03070502030502020203" pitchFamily="66" charset="0"/>
              </a:rPr>
              <a:t>Footer page..</a:t>
            </a:r>
            <a:endParaRPr lang="en-IN" sz="3200" u="sng" dirty="0">
              <a:solidFill>
                <a:schemeClr val="accent3">
                  <a:lumMod val="40000"/>
                  <a:lumOff val="60000"/>
                </a:schemeClr>
              </a:solidFill>
              <a:latin typeface="Viner Hand ITC" panose="03070502030502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974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22C827-DD37-0453-F1B6-80FED203A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9060B9-0140-1C47-282A-AAD598FAC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9417C-10CA-B08B-1889-4F67D1730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0421E9-20EE-F3D6-FC40-5CFC07719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6367" y="0"/>
            <a:ext cx="147983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249865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D5E0E8-5611-1820-EB62-9E8FB9D85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2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223D3D-BEEA-B246-1A94-17F100DBC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57238-6E7B-4F09-F244-ED28E0BD0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A29AF7-27D9-C9B4-57FF-9FBAF2A82D80}"/>
              </a:ext>
            </a:extLst>
          </p:cNvPr>
          <p:cNvSpPr txBox="1"/>
          <p:nvPr/>
        </p:nvSpPr>
        <p:spPr>
          <a:xfrm>
            <a:off x="944880" y="210208"/>
            <a:ext cx="105600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2">
                    <a:lumMod val="50000"/>
                  </a:schemeClr>
                </a:solidFill>
                <a:latin typeface="Franklin Gothic Heavy" panose="020B0903020102020204" pitchFamily="34" charset="0"/>
              </a:rPr>
              <a:t>AGENDA</a:t>
            </a:r>
            <a:endParaRPr lang="en-IN" sz="2800" dirty="0">
              <a:solidFill>
                <a:schemeClr val="bg2">
                  <a:lumMod val="50000"/>
                </a:schemeClr>
              </a:solidFill>
              <a:latin typeface="Franklin Gothic Heavy" panose="020B09030201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A733CE-3D69-D94D-F6F5-E323A58D51C9}"/>
              </a:ext>
            </a:extLst>
          </p:cNvPr>
          <p:cNvSpPr txBox="1"/>
          <p:nvPr/>
        </p:nvSpPr>
        <p:spPr>
          <a:xfrm>
            <a:off x="251927" y="2970245"/>
            <a:ext cx="10377218" cy="37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lgerian" panose="04020705040A02060702" pitchFamily="82" charset="0"/>
              </a:rPr>
              <a:t>Introduction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lgerian" panose="04020705040A02060702" pitchFamily="82" charset="0"/>
              </a:rPr>
              <a:t>Title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lgerian" panose="04020705040A02060702" pitchFamily="82" charset="0"/>
              </a:rPr>
              <a:t>About us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lgerian" panose="04020705040A02060702" pitchFamily="82" charset="0"/>
              </a:rPr>
              <a:t>Navigation bar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lgerian" panose="04020705040A02060702" pitchFamily="82" charset="0"/>
              </a:rPr>
              <a:t>Dropdown MENU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lgerian" panose="04020705040A02060702" pitchFamily="82" charset="0"/>
              </a:rPr>
              <a:t>Zoom effect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lgerian" panose="04020705040A02060702" pitchFamily="82" charset="0"/>
              </a:rPr>
              <a:t>Login &amp; sign in page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lgerian" panose="04020705040A02060702" pitchFamily="82" charset="0"/>
              </a:rPr>
              <a:t>Footer part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>
              <a:latin typeface="Algerian" panose="04020705040A02060702" pitchFamily="8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A3F0D3-8A7D-B5A2-670B-AD606EE78CE5}"/>
              </a:ext>
            </a:extLst>
          </p:cNvPr>
          <p:cNvSpPr txBox="1"/>
          <p:nvPr/>
        </p:nvSpPr>
        <p:spPr>
          <a:xfrm>
            <a:off x="1304925" y="1343025"/>
            <a:ext cx="1056009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u="sng" dirty="0">
                <a:solidFill>
                  <a:schemeClr val="accent3">
                    <a:lumMod val="50000"/>
                  </a:schemeClr>
                </a:solidFill>
                <a:latin typeface="Algerian" panose="04020705040A02060702" pitchFamily="82" charset="0"/>
              </a:rPr>
              <a:t>ST. ANDREWS INSTITUTE OF TECHNOLOGY AND Management</a:t>
            </a:r>
            <a:endParaRPr lang="en-IN" sz="3200" i="1" u="sng" dirty="0">
              <a:solidFill>
                <a:schemeClr val="accent3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17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2235036-AA89-0104-7729-6D66F4A95DCC}"/>
              </a:ext>
            </a:extLst>
          </p:cNvPr>
          <p:cNvSpPr txBox="1"/>
          <p:nvPr/>
        </p:nvSpPr>
        <p:spPr>
          <a:xfrm>
            <a:off x="829006" y="2407299"/>
            <a:ext cx="46093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NAME:PURAV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COURSE:BTECH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BRANCH: (CSE)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ROLL NO.:223098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GUIDED BY:GARVIT SIR</a:t>
            </a:r>
          </a:p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945E3B-3004-DA5A-9369-A26C7FB4E2E5}"/>
              </a:ext>
            </a:extLst>
          </p:cNvPr>
          <p:cNvSpPr txBox="1"/>
          <p:nvPr/>
        </p:nvSpPr>
        <p:spPr>
          <a:xfrm>
            <a:off x="258417" y="139148"/>
            <a:ext cx="5357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400" dirty="0">
              <a:solidFill>
                <a:schemeClr val="accent1">
                  <a:lumMod val="10000"/>
                </a:schemeClr>
              </a:solidFill>
              <a:latin typeface="Bodoni MT" panose="020706030806060202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F24616-5CAA-7A2E-C7AE-491E733F689D}"/>
              </a:ext>
            </a:extLst>
          </p:cNvPr>
          <p:cNvSpPr txBox="1"/>
          <p:nvPr/>
        </p:nvSpPr>
        <p:spPr>
          <a:xfrm>
            <a:off x="1047553" y="665049"/>
            <a:ext cx="33143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Viner Hand ITC" panose="03070502030502020203" pitchFamily="66" charset="0"/>
              </a:rPr>
              <a:t>Introduction</a:t>
            </a:r>
            <a:endParaRPr lang="en-IN" sz="3600" dirty="0">
              <a:latin typeface="Viner Hand ITC" panose="03070502030502020203" pitchFamily="66" charset="0"/>
            </a:endParaRP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11741B79-DEC3-16C8-7292-334AD16EAF6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7521" r="7521"/>
          <a:stretch>
            <a:fillRect/>
          </a:stretch>
        </p:blipFill>
        <p:spPr>
          <a:xfrm>
            <a:off x="5151058" y="600813"/>
            <a:ext cx="5897880" cy="5897880"/>
          </a:xfrm>
        </p:spPr>
      </p:pic>
    </p:spTree>
    <p:extLst>
      <p:ext uri="{BB962C8B-B14F-4D97-AF65-F5344CB8AC3E}">
        <p14:creationId xmlns:p14="http://schemas.microsoft.com/office/powerpoint/2010/main" val="368439335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234" y="1907986"/>
            <a:ext cx="5488266" cy="2737228"/>
          </a:xfrm>
        </p:spPr>
        <p:txBody>
          <a:bodyPr/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E9C46A"/>
                </a:highlight>
                <a:latin typeface="Algerian" panose="04020705040A02060702" pitchFamily="82" charset="0"/>
              </a:rPr>
              <a:t>FLIPKART CLONE..</a:t>
            </a:r>
            <a:b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E9C46A"/>
                </a:highlight>
                <a:latin typeface="Algerian" panose="04020705040A02060702" pitchFamily="82" charset="0"/>
              </a:rPr>
            </a:br>
            <a:br>
              <a:rPr lang="en-US" sz="2000" dirty="0"/>
            </a:br>
            <a:r>
              <a:rPr lang="en-US" sz="2000" dirty="0"/>
              <a:t>(Ecommerce website);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4015" y="1118616"/>
            <a:ext cx="4873752" cy="630936"/>
          </a:xfrm>
        </p:spPr>
        <p:txBody>
          <a:bodyPr/>
          <a:lstStyle/>
          <a:p>
            <a:r>
              <a:rPr lang="en-US" sz="2800" b="1" dirty="0">
                <a:latin typeface="Viner Hand ITC" panose="03070502030502020203" pitchFamily="66" charset="0"/>
              </a:rPr>
              <a:t>TITLE…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187B2-E70B-66A0-ADF8-CCE60DD0CAF6}"/>
              </a:ext>
            </a:extLst>
          </p:cNvPr>
          <p:cNvSpPr txBox="1"/>
          <p:nvPr/>
        </p:nvSpPr>
        <p:spPr>
          <a:xfrm>
            <a:off x="3067050" y="4848225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4">
                    <a:lumMod val="50000"/>
                  </a:schemeClr>
                </a:solidFill>
                <a:latin typeface="Bahnschrift SemiBold" panose="020B0502040204020203" pitchFamily="34" charset="0"/>
              </a:rPr>
              <a:t>Designed by: Purav</a:t>
            </a:r>
            <a:endParaRPr lang="en-IN" sz="2400" dirty="0">
              <a:solidFill>
                <a:schemeClr val="accent4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05D173B-3AE6-6C38-C2A5-276B6E6EDDA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30982" r="30982"/>
          <a:stretch>
            <a:fillRect/>
          </a:stretch>
        </p:blipFill>
        <p:spPr>
          <a:xfrm>
            <a:off x="7370604" y="815528"/>
            <a:ext cx="3764121" cy="4922143"/>
          </a:xfrm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228" y="1271203"/>
            <a:ext cx="2596927" cy="402149"/>
          </a:xfrm>
        </p:spPr>
        <p:txBody>
          <a:bodyPr/>
          <a:lstStyle/>
          <a:p>
            <a:r>
              <a:rPr lang="en-US" sz="3600" u="sng" dirty="0">
                <a:latin typeface="Viner Hand ITC" panose="03070502030502020203" pitchFamily="66" charset="0"/>
              </a:rPr>
              <a:t>About us..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5054" y="2121034"/>
            <a:ext cx="5010912" cy="3094777"/>
          </a:xfrm>
        </p:spPr>
        <p:txBody>
          <a:bodyPr/>
          <a:lstStyle/>
          <a:p>
            <a:r>
              <a:rPr lang="en-US" sz="1800" dirty="0">
                <a:latin typeface="Algerian" panose="04020705040A02060702" pitchFamily="82" charset="0"/>
              </a:rPr>
              <a:t>Flipkart is an Ecommercially website like an Digital store.</a:t>
            </a:r>
          </a:p>
          <a:p>
            <a:r>
              <a:rPr lang="en-US" sz="1800" dirty="0">
                <a:latin typeface="Algerian" panose="04020705040A02060702" pitchFamily="82" charset="0"/>
              </a:rPr>
              <a:t>This site is made only using HTML and CSS. This is an online shopping app . </a:t>
            </a:r>
            <a:r>
              <a:rPr lang="en-US" sz="2000" dirty="0">
                <a:latin typeface="Algerian" panose="04020705040A02060702" pitchFamily="82" charset="0"/>
              </a:rPr>
              <a:t>flip kart</a:t>
            </a:r>
            <a:r>
              <a:rPr lang="en-US" sz="2000" b="0" i="0" dirty="0">
                <a:solidFill>
                  <a:srgbClr val="202124"/>
                </a:solidFill>
                <a:effectLst/>
                <a:latin typeface="Algerian" panose="04020705040A02060702" pitchFamily="82" charset="0"/>
              </a:rPr>
              <a:t> was </a:t>
            </a:r>
            <a:r>
              <a:rPr lang="en-US" sz="2000" b="1" i="0" dirty="0">
                <a:solidFill>
                  <a:srgbClr val="202124"/>
                </a:solidFill>
                <a:effectLst/>
                <a:latin typeface="Algerian" panose="04020705040A02060702" pitchFamily="82" charset="0"/>
              </a:rPr>
              <a:t>founded in October 2007 by Sachine Bansal and Binny Bansal</a:t>
            </a:r>
            <a:r>
              <a:rPr lang="en-US" sz="2000" b="0" i="0" dirty="0">
                <a:solidFill>
                  <a:srgbClr val="202124"/>
                </a:solidFill>
                <a:effectLst/>
                <a:latin typeface="Algerian" panose="04020705040A02060702" pitchFamily="82" charset="0"/>
              </a:rPr>
              <a:t>, alumni of the IIT, Delhi and former Amazon employees</a:t>
            </a:r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 </a:t>
            </a:r>
            <a:r>
              <a:rPr lang="en-US" sz="1800" dirty="0">
                <a:latin typeface="Algerian" panose="04020705040A02060702" pitchFamily="82" charset="0"/>
              </a:rPr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Placeholder 5" descr="Clothes of various colors on rack">
            <a:extLst>
              <a:ext uri="{FF2B5EF4-FFF2-40B4-BE49-F238E27FC236}">
                <a16:creationId xmlns:a16="http://schemas.microsoft.com/office/drawing/2014/main" id="{4E814E97-AF39-125E-0B54-4E4128D34B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82" b="182"/>
          <a:stretch/>
        </p:blipFill>
        <p:spPr/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87F8D12-FA5A-5D5A-EDBD-592076B02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6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A9458-193A-0AC4-5845-F14442732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85CDB-C2E9-EB55-BBF4-89B12F06A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2891E3-06A8-1A3D-67C6-B589DE94E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083978"/>
            <a:ext cx="12192000" cy="47740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DC1C567-C88E-CB9F-6C9F-BE7D8B97D7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82"/>
            <a:ext cx="12191999" cy="20588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41F683-3349-0BF9-BE6B-6ED1BF6B14E8}"/>
              </a:ext>
            </a:extLst>
          </p:cNvPr>
          <p:cNvSpPr txBox="1"/>
          <p:nvPr/>
        </p:nvSpPr>
        <p:spPr>
          <a:xfrm>
            <a:off x="8749003" y="6001128"/>
            <a:ext cx="34429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u="sng" dirty="0">
                <a:solidFill>
                  <a:schemeClr val="bg1"/>
                </a:solidFill>
                <a:latin typeface="Viner Hand ITC" panose="03070502030502020203" pitchFamily="66" charset="0"/>
              </a:rPr>
              <a:t>Navigation bar..</a:t>
            </a:r>
            <a:endParaRPr lang="en-IN" sz="2800" u="sng" dirty="0">
              <a:solidFill>
                <a:schemeClr val="bg1"/>
              </a:solidFill>
              <a:latin typeface="Viner Hand ITC" panose="03070502030502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890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5FA00D6-2D72-14FC-F793-BBD6718E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95A2D2-88BE-4F1C-8A52-79BF90B63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C17B2-CF85-3C08-6027-22D3229C6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48EC378-8F7B-72D5-80F3-09D206057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3599" y="0"/>
            <a:ext cx="6267142" cy="68206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8D55A1D-D249-9414-F42C-CC8422A13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0113" y="0"/>
            <a:ext cx="8039876" cy="682067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175DB53-E527-75D8-EDD5-867C2ADE5ACF}"/>
              </a:ext>
            </a:extLst>
          </p:cNvPr>
          <p:cNvSpPr txBox="1"/>
          <p:nvPr/>
        </p:nvSpPr>
        <p:spPr>
          <a:xfrm>
            <a:off x="4014185" y="1176010"/>
            <a:ext cx="3496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u="sng" dirty="0">
                <a:solidFill>
                  <a:schemeClr val="bg1"/>
                </a:solidFill>
                <a:latin typeface="Viner Hand ITC" panose="03070502030502020203" pitchFamily="66" charset="0"/>
              </a:rPr>
              <a:t>Dropdown menu..</a:t>
            </a:r>
            <a:endParaRPr lang="en-IN" sz="2800" u="sng" dirty="0">
              <a:solidFill>
                <a:schemeClr val="bg1"/>
              </a:solidFill>
              <a:latin typeface="Viner Hand ITC" panose="03070502030502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176879"/>
      </p:ext>
    </p:extLst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8F8A58-6229-F6E9-CD28-9D678D8F5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5214D0-A967-5E1B-AB81-39AB1C7DA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83668-E608-7FC9-888F-A7415BAA5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EDA485-16DE-0C95-219F-FFDA75882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"/>
            <a:ext cx="4012163" cy="37322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E4AEB2-587D-94E1-2B53-96037F47D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163" y="-1"/>
            <a:ext cx="8179836" cy="37322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D1F267-56CC-3C54-3EB0-E6967117A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32244"/>
            <a:ext cx="12191999" cy="32670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27850F-6478-DE7D-A3C9-9E6D46D92A90}"/>
              </a:ext>
            </a:extLst>
          </p:cNvPr>
          <p:cNvSpPr txBox="1"/>
          <p:nvPr/>
        </p:nvSpPr>
        <p:spPr>
          <a:xfrm>
            <a:off x="1380931" y="3227684"/>
            <a:ext cx="34336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u="sng" dirty="0">
                <a:solidFill>
                  <a:schemeClr val="bg1"/>
                </a:solidFill>
                <a:latin typeface="Viner Hand ITC" panose="03070502030502020203" pitchFamily="66" charset="0"/>
              </a:rPr>
              <a:t>Zoom effect..</a:t>
            </a:r>
            <a:endParaRPr lang="en-IN" sz="2800" u="sng" dirty="0">
              <a:solidFill>
                <a:schemeClr val="bg1"/>
              </a:solidFill>
              <a:latin typeface="Viner Hand ITC" panose="03070502030502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495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704BC1-55B4-A500-644D-2E692E07C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D21130-F10D-4DEB-070B-51F8D9BB4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75070-2D0C-4738-4351-640128487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B62790-B962-27DF-2683-31BF316FF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5" y="0"/>
            <a:ext cx="12269754" cy="68579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7D3573-A050-C27E-1E46-811C9EE23D43}"/>
              </a:ext>
            </a:extLst>
          </p:cNvPr>
          <p:cNvSpPr txBox="1"/>
          <p:nvPr/>
        </p:nvSpPr>
        <p:spPr>
          <a:xfrm>
            <a:off x="9109188" y="1483567"/>
            <a:ext cx="4320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u="sng" dirty="0">
                <a:solidFill>
                  <a:schemeClr val="bg1"/>
                </a:solidFill>
                <a:latin typeface="Viner Hand ITC" panose="03070502030502020203" pitchFamily="66" charset="0"/>
              </a:rPr>
              <a:t>Login page..</a:t>
            </a:r>
            <a:endParaRPr lang="en-IN" sz="2400" u="sng" dirty="0">
              <a:solidFill>
                <a:schemeClr val="bg1"/>
              </a:solidFill>
              <a:latin typeface="Viner Hand ITC" panose="0307050203050202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397957"/>
      </p:ext>
    </p:extLst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242</TotalTime>
  <Words>172</Words>
  <Application>Microsoft Office PowerPoint</Application>
  <PresentationFormat>Widescreen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Algerian</vt:lpstr>
      <vt:lpstr>Arial</vt:lpstr>
      <vt:lpstr>Arial</vt:lpstr>
      <vt:lpstr>Bahnschrift SemiBold</vt:lpstr>
      <vt:lpstr>Bodoni MT</vt:lpstr>
      <vt:lpstr>Calibri</vt:lpstr>
      <vt:lpstr>Century Gothic</vt:lpstr>
      <vt:lpstr>Franklin Gothic Heavy</vt:lpstr>
      <vt:lpstr>Karla</vt:lpstr>
      <vt:lpstr>Univers Condensed Light</vt:lpstr>
      <vt:lpstr>Viner Hand ITC</vt:lpstr>
      <vt:lpstr>Wingdings</vt:lpstr>
      <vt:lpstr>Office Theme</vt:lpstr>
      <vt:lpstr>PowerPoint Presentation</vt:lpstr>
      <vt:lpstr>PowerPoint Presentation</vt:lpstr>
      <vt:lpstr>PowerPoint Presentation</vt:lpstr>
      <vt:lpstr>FLIPKART CLONE..  (Ecommerce website);   </vt:lpstr>
      <vt:lpstr>About us..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Purav Anand</dc:creator>
  <cp:lastModifiedBy>Purav Anand</cp:lastModifiedBy>
  <cp:revision>1</cp:revision>
  <dcterms:created xsi:type="dcterms:W3CDTF">2022-11-29T17:23:21Z</dcterms:created>
  <dcterms:modified xsi:type="dcterms:W3CDTF">2024-04-19T04:09:22Z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